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78" r:id="rId6"/>
  </p:sldIdLst>
  <p:sldSz cx="9144000" cy="5143500" type="screen16x9"/>
  <p:notesSz cx="6858000" cy="9144000"/>
  <p:embeddedFontLst>
    <p:embeddedFont>
      <p:font typeface="Amatic SC" panose="020B0604020202020204" charset="-79"/>
      <p:regular r:id="rId8"/>
      <p:bold r:id="rId9"/>
    </p:embeddedFont>
    <p:embeddedFont>
      <p:font typeface="Encode Sans Semi Condensed Light" panose="020B0604020202020204" charset="0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Encode Sans Semi Condensed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218DE6-D431-4044-9C84-DCB305295717}">
  <a:tblStyle styleId="{84218DE6-D431-4044-9C84-DCB3052957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4D890D1-4835-4479-89E5-008A3579EB0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4" name="Google Shape;15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3" name="Google Shape;15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1639" y="0"/>
            <a:ext cx="406192" cy="3254913"/>
            <a:chOff x="6176324" y="51530"/>
            <a:chExt cx="466512" cy="3738701"/>
          </a:xfrm>
        </p:grpSpPr>
        <p:sp>
          <p:nvSpPr>
            <p:cNvPr id="11" name="Google Shape;11;p2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400725" y="51530"/>
              <a:ext cx="17700" cy="29235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7060395" y="1"/>
            <a:ext cx="514087" cy="1914307"/>
            <a:chOff x="4897958" y="1976913"/>
            <a:chExt cx="514087" cy="1914307"/>
          </a:xfrm>
        </p:grpSpPr>
        <p:sp>
          <p:nvSpPr>
            <p:cNvPr id="14" name="Google Shape;14;p2"/>
            <p:cNvSpPr/>
            <p:nvPr/>
          </p:nvSpPr>
          <p:spPr>
            <a:xfrm>
              <a:off x="4897958" y="2971595"/>
              <a:ext cx="514087" cy="919625"/>
            </a:xfrm>
            <a:custGeom>
              <a:avLst/>
              <a:gdLst/>
              <a:ahLst/>
              <a:cxnLst/>
              <a:rect l="l" t="t" r="r" b="b"/>
              <a:pathLst>
                <a:path w="514087" h="919625" extrusionOk="0">
                  <a:moveTo>
                    <a:pt x="503440" y="612940"/>
                  </a:moveTo>
                  <a:cubicBezTo>
                    <a:pt x="488835" y="497878"/>
                    <a:pt x="385076" y="411391"/>
                    <a:pt x="386663" y="292519"/>
                  </a:cubicBezTo>
                  <a:cubicBezTo>
                    <a:pt x="400316" y="294106"/>
                    <a:pt x="377964" y="247751"/>
                    <a:pt x="368312" y="237972"/>
                  </a:cubicBezTo>
                  <a:cubicBezTo>
                    <a:pt x="360247" y="200825"/>
                    <a:pt x="403681" y="12865"/>
                    <a:pt x="343674" y="33820"/>
                  </a:cubicBezTo>
                  <a:cubicBezTo>
                    <a:pt x="345134" y="-16980"/>
                    <a:pt x="171017" y="-6630"/>
                    <a:pt x="171208" y="38837"/>
                  </a:cubicBezTo>
                  <a:cubicBezTo>
                    <a:pt x="161746" y="39408"/>
                    <a:pt x="145808" y="36233"/>
                    <a:pt x="145808" y="50139"/>
                  </a:cubicBezTo>
                  <a:cubicBezTo>
                    <a:pt x="145808" y="112369"/>
                    <a:pt x="144919" y="174028"/>
                    <a:pt x="145236" y="236068"/>
                  </a:cubicBezTo>
                  <a:cubicBezTo>
                    <a:pt x="131203" y="242418"/>
                    <a:pt x="99262" y="286359"/>
                    <a:pt x="127456" y="301345"/>
                  </a:cubicBezTo>
                  <a:cubicBezTo>
                    <a:pt x="139839" y="437108"/>
                    <a:pt x="-22340" y="548995"/>
                    <a:pt x="2615" y="706349"/>
                  </a:cubicBezTo>
                  <a:cubicBezTo>
                    <a:pt x="55892" y="1056297"/>
                    <a:pt x="596023" y="940409"/>
                    <a:pt x="503440" y="61294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57463" y="1976913"/>
              <a:ext cx="17700" cy="998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332641" y="-8"/>
            <a:ext cx="406190" cy="1834361"/>
            <a:chOff x="5578966" y="2128142"/>
            <a:chExt cx="406190" cy="1834361"/>
          </a:xfrm>
        </p:grpSpPr>
        <p:sp>
          <p:nvSpPr>
            <p:cNvPr id="17" name="Google Shape;17;p2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774600" y="2128142"/>
              <a:ext cx="17700" cy="846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4925761" y="-4"/>
            <a:ext cx="466512" cy="2651935"/>
            <a:chOff x="6176324" y="1138296"/>
            <a:chExt cx="466512" cy="2651935"/>
          </a:xfrm>
        </p:grpSpPr>
        <p:sp>
          <p:nvSpPr>
            <p:cNvPr id="20" name="Google Shape;20;p2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400713" y="1138296"/>
              <a:ext cx="17700" cy="18366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1172323" y="1"/>
            <a:ext cx="476555" cy="1769343"/>
            <a:chOff x="6798998" y="1831963"/>
            <a:chExt cx="476555" cy="1769343"/>
          </a:xfrm>
        </p:grpSpPr>
        <p:sp>
          <p:nvSpPr>
            <p:cNvPr id="23" name="Google Shape;23;p2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026850" y="1831963"/>
              <a:ext cx="17700" cy="11430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8514939" y="0"/>
            <a:ext cx="170472" cy="2234029"/>
            <a:chOff x="7576714" y="1094963"/>
            <a:chExt cx="170472" cy="2234029"/>
          </a:xfrm>
        </p:grpSpPr>
        <p:sp>
          <p:nvSpPr>
            <p:cNvPr id="26" name="Google Shape;26;p2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52975" y="1094963"/>
              <a:ext cx="17700" cy="1880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295272" y="0"/>
            <a:ext cx="288375" cy="2884716"/>
            <a:chOff x="7883572" y="937188"/>
            <a:chExt cx="288375" cy="2884716"/>
          </a:xfrm>
        </p:grpSpPr>
        <p:sp>
          <p:nvSpPr>
            <p:cNvPr id="29" name="Google Shape;29;p2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024900" y="937188"/>
              <a:ext cx="17700" cy="2037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1140646" y="293240"/>
            <a:ext cx="157798" cy="180711"/>
            <a:chOff x="3462796" y="2555878"/>
            <a:chExt cx="157798" cy="180711"/>
          </a:xfrm>
        </p:grpSpPr>
        <p:sp>
          <p:nvSpPr>
            <p:cNvPr id="32" name="Google Shape;32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" name="Google Shape;38;p2"/>
          <p:cNvGrpSpPr/>
          <p:nvPr/>
        </p:nvGrpSpPr>
        <p:grpSpPr>
          <a:xfrm>
            <a:off x="4022411" y="1914288"/>
            <a:ext cx="180404" cy="190055"/>
            <a:chOff x="3770248" y="2527300"/>
            <a:chExt cx="180404" cy="190055"/>
          </a:xfrm>
        </p:grpSpPr>
        <p:sp>
          <p:nvSpPr>
            <p:cNvPr id="39" name="Google Shape;39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7394864" y="516070"/>
            <a:ext cx="214463" cy="245604"/>
            <a:chOff x="3462796" y="2555878"/>
            <a:chExt cx="157798" cy="180711"/>
          </a:xfrm>
        </p:grpSpPr>
        <p:sp>
          <p:nvSpPr>
            <p:cNvPr id="44" name="Google Shape;44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5968644" y="2524138"/>
            <a:ext cx="245187" cy="258304"/>
            <a:chOff x="3770248" y="2527300"/>
            <a:chExt cx="180404" cy="190055"/>
          </a:xfrm>
        </p:grpSpPr>
        <p:sp>
          <p:nvSpPr>
            <p:cNvPr id="51" name="Google Shape;51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 rot="5400000">
            <a:off x="5717697" y="1234087"/>
            <a:ext cx="214448" cy="245568"/>
            <a:chOff x="3462796" y="2555878"/>
            <a:chExt cx="157798" cy="180711"/>
          </a:xfrm>
        </p:grpSpPr>
        <p:sp>
          <p:nvSpPr>
            <p:cNvPr id="56" name="Google Shape;56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338248" y="3028088"/>
            <a:ext cx="180404" cy="190055"/>
            <a:chOff x="3770248" y="2527300"/>
            <a:chExt cx="180404" cy="190055"/>
          </a:xfrm>
        </p:grpSpPr>
        <p:sp>
          <p:nvSpPr>
            <p:cNvPr id="63" name="Google Shape;63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Google Shape;67;p2"/>
          <p:cNvSpPr txBox="1">
            <a:spLocks noGrp="1"/>
          </p:cNvSpPr>
          <p:nvPr>
            <p:ph type="ctrTitle"/>
          </p:nvPr>
        </p:nvSpPr>
        <p:spPr>
          <a:xfrm>
            <a:off x="855300" y="3382225"/>
            <a:ext cx="7433400" cy="810300"/>
          </a:xfrm>
          <a:prstGeom prst="rect">
            <a:avLst/>
          </a:prstGeom>
          <a:effectLst>
            <a:outerShdw dist="1905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grpSp>
        <p:nvGrpSpPr>
          <p:cNvPr id="68" name="Google Shape;68;p2"/>
          <p:cNvGrpSpPr/>
          <p:nvPr/>
        </p:nvGrpSpPr>
        <p:grpSpPr>
          <a:xfrm rot="-2700000">
            <a:off x="8555730" y="2841622"/>
            <a:ext cx="180402" cy="190053"/>
            <a:chOff x="3770248" y="2527300"/>
            <a:chExt cx="180404" cy="190055"/>
          </a:xfrm>
        </p:grpSpPr>
        <p:sp>
          <p:nvSpPr>
            <p:cNvPr id="69" name="Google Shape;69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2484475" y="3"/>
            <a:ext cx="1046700" cy="3098822"/>
            <a:chOff x="2484475" y="3"/>
            <a:chExt cx="1046700" cy="3098822"/>
          </a:xfrm>
        </p:grpSpPr>
        <p:sp>
          <p:nvSpPr>
            <p:cNvPr id="74" name="Google Shape;74;p2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" name="Google Shape;76;p2"/>
            <p:cNvGrpSpPr/>
            <p:nvPr/>
          </p:nvGrpSpPr>
          <p:grpSpPr>
            <a:xfrm>
              <a:off x="2769703" y="3"/>
              <a:ext cx="510180" cy="2812953"/>
              <a:chOff x="1818382" y="1216859"/>
              <a:chExt cx="466728" cy="2573372"/>
            </a:xfrm>
          </p:grpSpPr>
          <p:grpSp>
            <p:nvGrpSpPr>
              <p:cNvPr id="77" name="Google Shape;77;p2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78" name="Google Shape;78;p2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80;p2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1" name="Google Shape;81;p2"/>
              <p:cNvSpPr/>
              <p:nvPr/>
            </p:nvSpPr>
            <p:spPr>
              <a:xfrm>
                <a:off x="2046058" y="1216859"/>
                <a:ext cx="17700" cy="1761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" name="Google Shape;82;p2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3" name="Google Shape;83;p2"/>
          <p:cNvGrpSpPr/>
          <p:nvPr/>
        </p:nvGrpSpPr>
        <p:grpSpPr>
          <a:xfrm>
            <a:off x="3961868" y="-4"/>
            <a:ext cx="905291" cy="1913714"/>
            <a:chOff x="3961868" y="-4"/>
            <a:chExt cx="905291" cy="1913714"/>
          </a:xfrm>
        </p:grpSpPr>
        <p:grpSp>
          <p:nvGrpSpPr>
            <p:cNvPr id="84" name="Google Shape;84;p2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85" name="Google Shape;85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4155315" y="-4"/>
              <a:ext cx="522826" cy="1721098"/>
              <a:chOff x="2447534" y="2035293"/>
              <a:chExt cx="478297" cy="1574511"/>
            </a:xfrm>
          </p:grpSpPr>
          <p:grpSp>
            <p:nvGrpSpPr>
              <p:cNvPr id="88" name="Google Shape;88;p2"/>
              <p:cNvGrpSpPr/>
              <p:nvPr/>
            </p:nvGrpSpPr>
            <p:grpSpPr>
              <a:xfrm>
                <a:off x="2447534" y="2035293"/>
                <a:ext cx="478297" cy="1574511"/>
                <a:chOff x="2447534" y="2035293"/>
                <a:chExt cx="478297" cy="1574511"/>
              </a:xfrm>
            </p:grpSpPr>
            <p:grpSp>
              <p:nvGrpSpPr>
                <p:cNvPr id="89" name="Google Shape;89;p2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3" name="Google Shape;93;p2"/>
                <p:cNvSpPr/>
                <p:nvPr/>
              </p:nvSpPr>
              <p:spPr>
                <a:xfrm>
                  <a:off x="2675610" y="2035293"/>
                  <a:ext cx="17700" cy="94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4" name="Google Shape;94;p2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5" name="Google Shape;95;p2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96" name="Google Shape;96;p2"/>
          <p:cNvGrpSpPr/>
          <p:nvPr/>
        </p:nvGrpSpPr>
        <p:grpSpPr>
          <a:xfrm>
            <a:off x="5194218" y="4"/>
            <a:ext cx="522827" cy="1415951"/>
            <a:chOff x="5194218" y="4"/>
            <a:chExt cx="522827" cy="1415951"/>
          </a:xfrm>
        </p:grpSpPr>
        <p:grpSp>
          <p:nvGrpSpPr>
            <p:cNvPr id="97" name="Google Shape;97;p2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5371921" y="4"/>
              <a:ext cx="182209" cy="1277751"/>
              <a:chOff x="3305183" y="2153669"/>
              <a:chExt cx="166690" cy="1168924"/>
            </a:xfrm>
          </p:grpSpPr>
          <p:grpSp>
            <p:nvGrpSpPr>
              <p:cNvPr id="101" name="Google Shape;101;p2"/>
              <p:cNvGrpSpPr/>
              <p:nvPr/>
            </p:nvGrpSpPr>
            <p:grpSpPr>
              <a:xfrm>
                <a:off x="3305183" y="2153669"/>
                <a:ext cx="166690" cy="1168924"/>
                <a:chOff x="3305183" y="2153669"/>
                <a:chExt cx="166690" cy="1168924"/>
              </a:xfrm>
            </p:grpSpPr>
            <p:grpSp>
              <p:nvGrpSpPr>
                <p:cNvPr id="102" name="Google Shape;102;p2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03" name="Google Shape;103;p2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" name="Google Shape;104;p2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" name="Google Shape;105;p2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6" name="Google Shape;106;p2"/>
                <p:cNvSpPr/>
                <p:nvPr/>
              </p:nvSpPr>
              <p:spPr>
                <a:xfrm>
                  <a:off x="3375902" y="2153669"/>
                  <a:ext cx="17700" cy="824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7" name="Google Shape;107;p2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8" name="Google Shape;108;p2"/>
          <p:cNvGrpSpPr/>
          <p:nvPr/>
        </p:nvGrpSpPr>
        <p:grpSpPr>
          <a:xfrm>
            <a:off x="7824797" y="4"/>
            <a:ext cx="860597" cy="3024352"/>
            <a:chOff x="7824797" y="4"/>
            <a:chExt cx="860597" cy="3024352"/>
          </a:xfrm>
        </p:grpSpPr>
        <p:grpSp>
          <p:nvGrpSpPr>
            <p:cNvPr id="109" name="Google Shape;109;p2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10" name="Google Shape;110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" name="Google Shape;112;p2"/>
            <p:cNvGrpSpPr/>
            <p:nvPr/>
          </p:nvGrpSpPr>
          <p:grpSpPr>
            <a:xfrm>
              <a:off x="8100547" y="4"/>
              <a:ext cx="300376" cy="2805682"/>
              <a:chOff x="3792712" y="1254959"/>
              <a:chExt cx="274793" cy="2566720"/>
            </a:xfrm>
          </p:grpSpPr>
          <p:grpSp>
            <p:nvGrpSpPr>
              <p:cNvPr id="113" name="Google Shape;113;p2"/>
              <p:cNvGrpSpPr/>
              <p:nvPr/>
            </p:nvGrpSpPr>
            <p:grpSpPr>
              <a:xfrm>
                <a:off x="3792712" y="1254959"/>
                <a:ext cx="274793" cy="2566720"/>
                <a:chOff x="3792712" y="1254959"/>
                <a:chExt cx="274793" cy="2566720"/>
              </a:xfrm>
            </p:grpSpPr>
            <p:grpSp>
              <p:nvGrpSpPr>
                <p:cNvPr id="114" name="Google Shape;114;p2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115" name="Google Shape;115;p2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" name="Google Shape;116;p2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" name="Google Shape;117;p2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8" name="Google Shape;118;p2"/>
                <p:cNvSpPr/>
                <p:nvPr/>
              </p:nvSpPr>
              <p:spPr>
                <a:xfrm>
                  <a:off x="3923169" y="1254959"/>
                  <a:ext cx="17700" cy="1722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9" name="Google Shape;119;p2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0" name="Google Shape;120;p2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1" name="Google Shape;121;p2"/>
          <p:cNvGrpSpPr/>
          <p:nvPr/>
        </p:nvGrpSpPr>
        <p:grpSpPr>
          <a:xfrm>
            <a:off x="1192601" y="-5"/>
            <a:ext cx="1046700" cy="2424933"/>
            <a:chOff x="1192601" y="-5"/>
            <a:chExt cx="1046700" cy="2424933"/>
          </a:xfrm>
        </p:grpSpPr>
        <p:grpSp>
          <p:nvGrpSpPr>
            <p:cNvPr id="122" name="Google Shape;122;p2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23" name="Google Shape;123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2"/>
            <p:cNvGrpSpPr/>
            <p:nvPr/>
          </p:nvGrpSpPr>
          <p:grpSpPr>
            <a:xfrm>
              <a:off x="1417979" y="-5"/>
              <a:ext cx="580390" cy="2131191"/>
              <a:chOff x="522260" y="1950146"/>
              <a:chExt cx="530958" cy="1949676"/>
            </a:xfrm>
          </p:grpSpPr>
          <p:grpSp>
            <p:nvGrpSpPr>
              <p:cNvPr id="126" name="Google Shape;126;p2"/>
              <p:cNvGrpSpPr/>
              <p:nvPr/>
            </p:nvGrpSpPr>
            <p:grpSpPr>
              <a:xfrm>
                <a:off x="522260" y="1950146"/>
                <a:ext cx="530958" cy="1949676"/>
                <a:chOff x="522260" y="1950146"/>
                <a:chExt cx="530958" cy="1949676"/>
              </a:xfrm>
            </p:grpSpPr>
            <p:grpSp>
              <p:nvGrpSpPr>
                <p:cNvPr id="127" name="Google Shape;127;p2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28" name="Google Shape;128;p2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" name="Google Shape;129;p2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" name="Google Shape;130;p2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" name="Google Shape;131;p2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2" name="Google Shape;132;p2"/>
                <p:cNvSpPr/>
                <p:nvPr/>
              </p:nvSpPr>
              <p:spPr>
                <a:xfrm>
                  <a:off x="786939" y="1950146"/>
                  <a:ext cx="17700" cy="1027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3" name="Google Shape;133;p2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4" name="Google Shape;134;p2"/>
          <p:cNvGrpSpPr/>
          <p:nvPr/>
        </p:nvGrpSpPr>
        <p:grpSpPr>
          <a:xfrm>
            <a:off x="6010934" y="1"/>
            <a:ext cx="1046700" cy="2793377"/>
            <a:chOff x="6010934" y="1"/>
            <a:chExt cx="1046700" cy="2793377"/>
          </a:xfrm>
        </p:grpSpPr>
        <p:grpSp>
          <p:nvGrpSpPr>
            <p:cNvPr id="135" name="Google Shape;135;p2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36" name="Google Shape;136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2"/>
            <p:cNvGrpSpPr/>
            <p:nvPr/>
          </p:nvGrpSpPr>
          <p:grpSpPr>
            <a:xfrm>
              <a:off x="6308747" y="1"/>
              <a:ext cx="441786" cy="2571886"/>
              <a:chOff x="1121941" y="1609666"/>
              <a:chExt cx="404159" cy="2352837"/>
            </a:xfrm>
          </p:grpSpPr>
          <p:grpSp>
            <p:nvGrpSpPr>
              <p:cNvPr id="139" name="Google Shape;139;p2"/>
              <p:cNvGrpSpPr/>
              <p:nvPr/>
            </p:nvGrpSpPr>
            <p:grpSpPr>
              <a:xfrm>
                <a:off x="1121941" y="1609666"/>
                <a:ext cx="404159" cy="2352837"/>
                <a:chOff x="1121941" y="1609666"/>
                <a:chExt cx="404159" cy="2352837"/>
              </a:xfrm>
            </p:grpSpPr>
            <p:grpSp>
              <p:nvGrpSpPr>
                <p:cNvPr id="140" name="Google Shape;140;p2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41" name="Google Shape;141;p2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2" name="Google Shape;142;p2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" name="Google Shape;143;p2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" name="Google Shape;144;p2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5" name="Google Shape;145;p2"/>
                <p:cNvSpPr/>
                <p:nvPr/>
              </p:nvSpPr>
              <p:spPr>
                <a:xfrm>
                  <a:off x="1308648" y="1609666"/>
                  <a:ext cx="17700" cy="1368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6" name="Google Shape;146;p2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7" name="Google Shape;147;p2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8" name="Google Shape;148;p2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9" name="Google Shape;149;p2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50" name="Google Shape;150;p2"/>
          <p:cNvGrpSpPr/>
          <p:nvPr/>
        </p:nvGrpSpPr>
        <p:grpSpPr>
          <a:xfrm>
            <a:off x="721731" y="-1"/>
            <a:ext cx="522827" cy="2757179"/>
            <a:chOff x="721731" y="-1"/>
            <a:chExt cx="522827" cy="2757179"/>
          </a:xfrm>
        </p:grpSpPr>
        <p:grpSp>
          <p:nvGrpSpPr>
            <p:cNvPr id="151" name="Google Shape;151;p2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52" name="Google Shape;152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2"/>
            <p:cNvGrpSpPr/>
            <p:nvPr/>
          </p:nvGrpSpPr>
          <p:grpSpPr>
            <a:xfrm>
              <a:off x="892053" y="-1"/>
              <a:ext cx="182209" cy="2616197"/>
              <a:chOff x="3305183" y="929219"/>
              <a:chExt cx="166690" cy="2393374"/>
            </a:xfrm>
          </p:grpSpPr>
          <p:grpSp>
            <p:nvGrpSpPr>
              <p:cNvPr id="155" name="Google Shape;155;p2"/>
              <p:cNvGrpSpPr/>
              <p:nvPr/>
            </p:nvGrpSpPr>
            <p:grpSpPr>
              <a:xfrm>
                <a:off x="3305183" y="929219"/>
                <a:ext cx="166690" cy="2393374"/>
                <a:chOff x="3305183" y="929219"/>
                <a:chExt cx="166690" cy="2393374"/>
              </a:xfrm>
            </p:grpSpPr>
            <p:grpSp>
              <p:nvGrpSpPr>
                <p:cNvPr id="156" name="Google Shape;156;p2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57" name="Google Shape;157;p2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8" name="Google Shape;158;p2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9" name="Google Shape;159;p2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60" name="Google Shape;160;p2"/>
                <p:cNvSpPr/>
                <p:nvPr/>
              </p:nvSpPr>
              <p:spPr>
                <a:xfrm>
                  <a:off x="3375919" y="929219"/>
                  <a:ext cx="17700" cy="2048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1" name="Google Shape;161;p2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3"/>
          <p:cNvGrpSpPr/>
          <p:nvPr/>
        </p:nvGrpSpPr>
        <p:grpSpPr>
          <a:xfrm>
            <a:off x="7647709" y="-1"/>
            <a:ext cx="476555" cy="4897445"/>
            <a:chOff x="6798998" y="-1296139"/>
            <a:chExt cx="476555" cy="4897445"/>
          </a:xfrm>
        </p:grpSpPr>
        <p:sp>
          <p:nvSpPr>
            <p:cNvPr id="164" name="Google Shape;164;p3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7026850" y="-1296139"/>
              <a:ext cx="17700" cy="4271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8602816" y="-3"/>
            <a:ext cx="406190" cy="1540306"/>
            <a:chOff x="5578966" y="2422197"/>
            <a:chExt cx="406190" cy="1540306"/>
          </a:xfrm>
        </p:grpSpPr>
        <p:sp>
          <p:nvSpPr>
            <p:cNvPr id="167" name="Google Shape;167;p3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774600" y="2422197"/>
              <a:ext cx="17700" cy="552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3"/>
          <p:cNvGrpSpPr/>
          <p:nvPr/>
        </p:nvGrpSpPr>
        <p:grpSpPr>
          <a:xfrm>
            <a:off x="7963861" y="0"/>
            <a:ext cx="466512" cy="2850155"/>
            <a:chOff x="6176324" y="940075"/>
            <a:chExt cx="466512" cy="2850155"/>
          </a:xfrm>
        </p:grpSpPr>
        <p:sp>
          <p:nvSpPr>
            <p:cNvPr id="170" name="Google Shape;170;p3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6400713" y="940075"/>
              <a:ext cx="17700" cy="2034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3"/>
          <p:cNvGrpSpPr/>
          <p:nvPr/>
        </p:nvGrpSpPr>
        <p:grpSpPr>
          <a:xfrm>
            <a:off x="6187339" y="0"/>
            <a:ext cx="170472" cy="1319629"/>
            <a:chOff x="7576714" y="2009363"/>
            <a:chExt cx="170472" cy="1319629"/>
          </a:xfrm>
        </p:grpSpPr>
        <p:sp>
          <p:nvSpPr>
            <p:cNvPr id="173" name="Google Shape;173;p3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7652975" y="2009363"/>
              <a:ext cx="17700" cy="9657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6863948" y="-1"/>
            <a:ext cx="288375" cy="3513742"/>
            <a:chOff x="7883572" y="308161"/>
            <a:chExt cx="288375" cy="3513742"/>
          </a:xfrm>
        </p:grpSpPr>
        <p:sp>
          <p:nvSpPr>
            <p:cNvPr id="176" name="Google Shape;176;p3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024899" y="308161"/>
              <a:ext cx="17700" cy="26670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3"/>
          <p:cNvSpPr txBox="1">
            <a:spLocks noGrp="1"/>
          </p:cNvSpPr>
          <p:nvPr>
            <p:ph type="ctrTitle"/>
          </p:nvPr>
        </p:nvSpPr>
        <p:spPr>
          <a:xfrm>
            <a:off x="1585825" y="2053500"/>
            <a:ext cx="4646100" cy="630900"/>
          </a:xfrm>
          <a:prstGeom prst="rect">
            <a:avLst/>
          </a:prstGeom>
          <a:effectLst>
            <a:outerShdw dist="1905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79" name="Google Shape;179;p3"/>
          <p:cNvSpPr txBox="1">
            <a:spLocks noGrp="1"/>
          </p:cNvSpPr>
          <p:nvPr>
            <p:ph type="subTitle" idx="1"/>
          </p:nvPr>
        </p:nvSpPr>
        <p:spPr>
          <a:xfrm>
            <a:off x="1585825" y="2705100"/>
            <a:ext cx="4646100" cy="38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3"/>
          <p:cNvSpPr/>
          <p:nvPr/>
        </p:nvSpPr>
        <p:spPr>
          <a:xfrm>
            <a:off x="-229144" y="1734600"/>
            <a:ext cx="1674300" cy="1674300"/>
          </a:xfrm>
          <a:prstGeom prst="chord">
            <a:avLst>
              <a:gd name="adj1" fmla="val 13399399"/>
              <a:gd name="adj2" fmla="val 8184747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"/>
          <p:cNvSpPr/>
          <p:nvPr/>
        </p:nvSpPr>
        <p:spPr>
          <a:xfrm>
            <a:off x="-29101" y="1934643"/>
            <a:ext cx="1274400" cy="1274400"/>
          </a:xfrm>
          <a:prstGeom prst="chord">
            <a:avLst>
              <a:gd name="adj1" fmla="val 11949430"/>
              <a:gd name="adj2" fmla="val 9637875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" name="Google Shape;182;p3"/>
          <p:cNvGrpSpPr/>
          <p:nvPr/>
        </p:nvGrpSpPr>
        <p:grpSpPr>
          <a:xfrm>
            <a:off x="6746411" y="744238"/>
            <a:ext cx="180404" cy="190055"/>
            <a:chOff x="3770248" y="2527300"/>
            <a:chExt cx="180404" cy="190055"/>
          </a:xfrm>
        </p:grpSpPr>
        <p:sp>
          <p:nvSpPr>
            <p:cNvPr id="183" name="Google Shape;183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" name="Google Shape;187;p3"/>
          <p:cNvGrpSpPr/>
          <p:nvPr/>
        </p:nvGrpSpPr>
        <p:grpSpPr>
          <a:xfrm>
            <a:off x="1030839" y="3124970"/>
            <a:ext cx="214463" cy="245604"/>
            <a:chOff x="3462796" y="2555878"/>
            <a:chExt cx="157798" cy="180711"/>
          </a:xfrm>
        </p:grpSpPr>
        <p:sp>
          <p:nvSpPr>
            <p:cNvPr id="188" name="Google Shape;188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3"/>
          <p:cNvGrpSpPr/>
          <p:nvPr/>
        </p:nvGrpSpPr>
        <p:grpSpPr>
          <a:xfrm>
            <a:off x="8737419" y="2806488"/>
            <a:ext cx="245187" cy="258304"/>
            <a:chOff x="3770248" y="2527300"/>
            <a:chExt cx="180404" cy="190055"/>
          </a:xfrm>
        </p:grpSpPr>
        <p:sp>
          <p:nvSpPr>
            <p:cNvPr id="195" name="Google Shape;195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3"/>
          <p:cNvGrpSpPr/>
          <p:nvPr/>
        </p:nvGrpSpPr>
        <p:grpSpPr>
          <a:xfrm rot="5400000">
            <a:off x="8622497" y="4565562"/>
            <a:ext cx="214448" cy="245568"/>
            <a:chOff x="3462796" y="2555878"/>
            <a:chExt cx="157798" cy="180711"/>
          </a:xfrm>
        </p:grpSpPr>
        <p:sp>
          <p:nvSpPr>
            <p:cNvPr id="200" name="Google Shape;200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3"/>
          <p:cNvGrpSpPr/>
          <p:nvPr/>
        </p:nvGrpSpPr>
        <p:grpSpPr>
          <a:xfrm>
            <a:off x="163248" y="1684513"/>
            <a:ext cx="180404" cy="190055"/>
            <a:chOff x="3770248" y="2527300"/>
            <a:chExt cx="180404" cy="190055"/>
          </a:xfrm>
        </p:grpSpPr>
        <p:sp>
          <p:nvSpPr>
            <p:cNvPr id="207" name="Google Shape;207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3"/>
          <p:cNvGrpSpPr/>
          <p:nvPr/>
        </p:nvGrpSpPr>
        <p:grpSpPr>
          <a:xfrm rot="-2700000">
            <a:off x="7714705" y="744247"/>
            <a:ext cx="180402" cy="190053"/>
            <a:chOff x="3770248" y="2527300"/>
            <a:chExt cx="180404" cy="190055"/>
          </a:xfrm>
        </p:grpSpPr>
        <p:sp>
          <p:nvSpPr>
            <p:cNvPr id="212" name="Google Shape;212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6" name="Google Shape;216;p3"/>
          <p:cNvGrpSpPr/>
          <p:nvPr/>
        </p:nvGrpSpPr>
        <p:grpSpPr>
          <a:xfrm>
            <a:off x="6651762" y="-7"/>
            <a:ext cx="1046700" cy="1769370"/>
            <a:chOff x="2484475" y="1329455"/>
            <a:chExt cx="1046700" cy="1769370"/>
          </a:xfrm>
        </p:grpSpPr>
        <p:sp>
          <p:nvSpPr>
            <p:cNvPr id="217" name="Google Shape;217;p3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" name="Google Shape;219;p3"/>
            <p:cNvGrpSpPr/>
            <p:nvPr/>
          </p:nvGrpSpPr>
          <p:grpSpPr>
            <a:xfrm>
              <a:off x="2769703" y="1329455"/>
              <a:ext cx="510180" cy="1483501"/>
              <a:chOff x="1818382" y="2433081"/>
              <a:chExt cx="466728" cy="1357150"/>
            </a:xfrm>
          </p:grpSpPr>
          <p:grpSp>
            <p:nvGrpSpPr>
              <p:cNvPr id="220" name="Google Shape;220;p3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221" name="Google Shape;221;p3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" name="Google Shape;222;p3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" name="Google Shape;223;p3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4" name="Google Shape;224;p3"/>
              <p:cNvSpPr/>
              <p:nvPr/>
            </p:nvSpPr>
            <p:spPr>
              <a:xfrm>
                <a:off x="2046046" y="2433081"/>
                <a:ext cx="17700" cy="54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3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26" name="Google Shape;226;p3"/>
          <p:cNvGrpSpPr/>
          <p:nvPr/>
        </p:nvGrpSpPr>
        <p:grpSpPr>
          <a:xfrm>
            <a:off x="8277068" y="-1"/>
            <a:ext cx="905291" cy="2805686"/>
            <a:chOff x="3961868" y="-891976"/>
            <a:chExt cx="905291" cy="2805686"/>
          </a:xfrm>
        </p:grpSpPr>
        <p:grpSp>
          <p:nvGrpSpPr>
            <p:cNvPr id="227" name="Google Shape;227;p3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228" name="Google Shape;228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3"/>
            <p:cNvGrpSpPr/>
            <p:nvPr/>
          </p:nvGrpSpPr>
          <p:grpSpPr>
            <a:xfrm>
              <a:off x="4155315" y="-891976"/>
              <a:ext cx="522826" cy="2613070"/>
              <a:chOff x="2447534" y="1219291"/>
              <a:chExt cx="478297" cy="2390513"/>
            </a:xfrm>
          </p:grpSpPr>
          <p:grpSp>
            <p:nvGrpSpPr>
              <p:cNvPr id="231" name="Google Shape;231;p3"/>
              <p:cNvGrpSpPr/>
              <p:nvPr/>
            </p:nvGrpSpPr>
            <p:grpSpPr>
              <a:xfrm>
                <a:off x="2447534" y="1219291"/>
                <a:ext cx="478297" cy="2390513"/>
                <a:chOff x="2447534" y="1219291"/>
                <a:chExt cx="478297" cy="2390513"/>
              </a:xfrm>
            </p:grpSpPr>
            <p:grpSp>
              <p:nvGrpSpPr>
                <p:cNvPr id="232" name="Google Shape;232;p3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233" name="Google Shape;233;p3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4" name="Google Shape;234;p3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" name="Google Shape;235;p3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36" name="Google Shape;236;p3"/>
                <p:cNvSpPr/>
                <p:nvPr/>
              </p:nvSpPr>
              <p:spPr>
                <a:xfrm>
                  <a:off x="2675610" y="1219291"/>
                  <a:ext cx="17700" cy="1758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7" name="Google Shape;237;p3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8" name="Google Shape;238;p3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39" name="Google Shape;239;p3"/>
          <p:cNvGrpSpPr/>
          <p:nvPr/>
        </p:nvGrpSpPr>
        <p:grpSpPr>
          <a:xfrm>
            <a:off x="7726343" y="1"/>
            <a:ext cx="522827" cy="1952267"/>
            <a:chOff x="5194218" y="-536312"/>
            <a:chExt cx="522827" cy="1952267"/>
          </a:xfrm>
        </p:grpSpPr>
        <p:grpSp>
          <p:nvGrpSpPr>
            <p:cNvPr id="240" name="Google Shape;240;p3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241" name="Google Shape;241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3"/>
            <p:cNvGrpSpPr/>
            <p:nvPr/>
          </p:nvGrpSpPr>
          <p:grpSpPr>
            <a:xfrm>
              <a:off x="5371921" y="-536312"/>
              <a:ext cx="182209" cy="1814066"/>
              <a:chOff x="3305183" y="1663032"/>
              <a:chExt cx="166690" cy="1659561"/>
            </a:xfrm>
          </p:grpSpPr>
          <p:grpSp>
            <p:nvGrpSpPr>
              <p:cNvPr id="244" name="Google Shape;244;p3"/>
              <p:cNvGrpSpPr/>
              <p:nvPr/>
            </p:nvGrpSpPr>
            <p:grpSpPr>
              <a:xfrm>
                <a:off x="3305183" y="1663032"/>
                <a:ext cx="166690" cy="1659561"/>
                <a:chOff x="3305183" y="1663032"/>
                <a:chExt cx="166690" cy="1659561"/>
              </a:xfrm>
            </p:grpSpPr>
            <p:grpSp>
              <p:nvGrpSpPr>
                <p:cNvPr id="245" name="Google Shape;245;p3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246" name="Google Shape;246;p3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7" name="Google Shape;247;p3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8" name="Google Shape;248;p3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49" name="Google Shape;249;p3"/>
                <p:cNvSpPr/>
                <p:nvPr/>
              </p:nvSpPr>
              <p:spPr>
                <a:xfrm>
                  <a:off x="3375902" y="1663032"/>
                  <a:ext cx="17700" cy="1314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0" name="Google Shape;250;p3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51" name="Google Shape;251;p3"/>
          <p:cNvGrpSpPr/>
          <p:nvPr/>
        </p:nvGrpSpPr>
        <p:grpSpPr>
          <a:xfrm>
            <a:off x="7946297" y="-6"/>
            <a:ext cx="860597" cy="4748536"/>
            <a:chOff x="7824797" y="-1724181"/>
            <a:chExt cx="860597" cy="4748536"/>
          </a:xfrm>
        </p:grpSpPr>
        <p:grpSp>
          <p:nvGrpSpPr>
            <p:cNvPr id="252" name="Google Shape;252;p3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253" name="Google Shape;253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5" name="Google Shape;255;p3"/>
            <p:cNvGrpSpPr/>
            <p:nvPr/>
          </p:nvGrpSpPr>
          <p:grpSpPr>
            <a:xfrm>
              <a:off x="8100547" y="-1724181"/>
              <a:ext cx="300376" cy="4529867"/>
              <a:chOff x="3792712" y="-322375"/>
              <a:chExt cx="274793" cy="4144055"/>
            </a:xfrm>
          </p:grpSpPr>
          <p:grpSp>
            <p:nvGrpSpPr>
              <p:cNvPr id="256" name="Google Shape;256;p3"/>
              <p:cNvGrpSpPr/>
              <p:nvPr/>
            </p:nvGrpSpPr>
            <p:grpSpPr>
              <a:xfrm>
                <a:off x="3792712" y="-322375"/>
                <a:ext cx="274793" cy="4144055"/>
                <a:chOff x="3792712" y="-322375"/>
                <a:chExt cx="274793" cy="4144055"/>
              </a:xfrm>
            </p:grpSpPr>
            <p:grpSp>
              <p:nvGrpSpPr>
                <p:cNvPr id="257" name="Google Shape;257;p3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258" name="Google Shape;258;p3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9" name="Google Shape;259;p3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0" name="Google Shape;260;p3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61" name="Google Shape;261;p3"/>
                <p:cNvSpPr/>
                <p:nvPr/>
              </p:nvSpPr>
              <p:spPr>
                <a:xfrm>
                  <a:off x="3923169" y="-322375"/>
                  <a:ext cx="17700" cy="3300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2" name="Google Shape;262;p3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63" name="Google Shape;263;p3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64" name="Google Shape;264;p3"/>
          <p:cNvGrpSpPr/>
          <p:nvPr/>
        </p:nvGrpSpPr>
        <p:grpSpPr>
          <a:xfrm>
            <a:off x="7060401" y="7"/>
            <a:ext cx="1046700" cy="4149108"/>
            <a:chOff x="1192601" y="-1724180"/>
            <a:chExt cx="1046700" cy="4149108"/>
          </a:xfrm>
        </p:grpSpPr>
        <p:grpSp>
          <p:nvGrpSpPr>
            <p:cNvPr id="265" name="Google Shape;265;p3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266" name="Google Shape;266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" name="Google Shape;268;p3"/>
            <p:cNvGrpSpPr/>
            <p:nvPr/>
          </p:nvGrpSpPr>
          <p:grpSpPr>
            <a:xfrm>
              <a:off x="1417979" y="-1724180"/>
              <a:ext cx="580390" cy="3855366"/>
              <a:chOff x="522260" y="372820"/>
              <a:chExt cx="530958" cy="3527002"/>
            </a:xfrm>
          </p:grpSpPr>
          <p:grpSp>
            <p:nvGrpSpPr>
              <p:cNvPr id="269" name="Google Shape;269;p3"/>
              <p:cNvGrpSpPr/>
              <p:nvPr/>
            </p:nvGrpSpPr>
            <p:grpSpPr>
              <a:xfrm>
                <a:off x="522260" y="372820"/>
                <a:ext cx="530958" cy="3527002"/>
                <a:chOff x="522260" y="372820"/>
                <a:chExt cx="530958" cy="3527002"/>
              </a:xfrm>
            </p:grpSpPr>
            <p:grpSp>
              <p:nvGrpSpPr>
                <p:cNvPr id="270" name="Google Shape;270;p3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271" name="Google Shape;271;p3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2" name="Google Shape;272;p3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3" name="Google Shape;273;p3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" name="Google Shape;274;p3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75" name="Google Shape;275;p3"/>
                <p:cNvSpPr/>
                <p:nvPr/>
              </p:nvSpPr>
              <p:spPr>
                <a:xfrm>
                  <a:off x="786939" y="372820"/>
                  <a:ext cx="17700" cy="2605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6" name="Google Shape;276;p3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77" name="Google Shape;277;p3"/>
          <p:cNvGrpSpPr/>
          <p:nvPr/>
        </p:nvGrpSpPr>
        <p:grpSpPr>
          <a:xfrm>
            <a:off x="6010934" y="1"/>
            <a:ext cx="1046700" cy="2793377"/>
            <a:chOff x="6010934" y="1"/>
            <a:chExt cx="1046700" cy="2793377"/>
          </a:xfrm>
        </p:grpSpPr>
        <p:grpSp>
          <p:nvGrpSpPr>
            <p:cNvPr id="278" name="Google Shape;278;p3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279" name="Google Shape;279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3"/>
            <p:cNvGrpSpPr/>
            <p:nvPr/>
          </p:nvGrpSpPr>
          <p:grpSpPr>
            <a:xfrm>
              <a:off x="6308747" y="1"/>
              <a:ext cx="441786" cy="2571886"/>
              <a:chOff x="1121941" y="1609666"/>
              <a:chExt cx="404159" cy="2352837"/>
            </a:xfrm>
          </p:grpSpPr>
          <p:grpSp>
            <p:nvGrpSpPr>
              <p:cNvPr id="282" name="Google Shape;282;p3"/>
              <p:cNvGrpSpPr/>
              <p:nvPr/>
            </p:nvGrpSpPr>
            <p:grpSpPr>
              <a:xfrm>
                <a:off x="1121941" y="1609666"/>
                <a:ext cx="404159" cy="2352837"/>
                <a:chOff x="1121941" y="1609666"/>
                <a:chExt cx="404159" cy="2352837"/>
              </a:xfrm>
            </p:grpSpPr>
            <p:grpSp>
              <p:nvGrpSpPr>
                <p:cNvPr id="283" name="Google Shape;283;p3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284" name="Google Shape;284;p3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" name="Google Shape;285;p3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" name="Google Shape;286;p3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7" name="Google Shape;287;p3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88" name="Google Shape;288;p3"/>
                <p:cNvSpPr/>
                <p:nvPr/>
              </p:nvSpPr>
              <p:spPr>
                <a:xfrm>
                  <a:off x="1308648" y="1609666"/>
                  <a:ext cx="17700" cy="1368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9" name="Google Shape;289;p3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0" name="Google Shape;290;p3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1" name="Google Shape;291;p3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2" name="Google Shape;292;p3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93" name="Google Shape;293;p3"/>
          <p:cNvGrpSpPr/>
          <p:nvPr/>
        </p:nvGrpSpPr>
        <p:grpSpPr>
          <a:xfrm>
            <a:off x="7144996" y="3810165"/>
            <a:ext cx="157798" cy="180711"/>
            <a:chOff x="3462796" y="2555878"/>
            <a:chExt cx="157798" cy="180711"/>
          </a:xfrm>
        </p:grpSpPr>
        <p:sp>
          <p:nvSpPr>
            <p:cNvPr id="294" name="Google Shape;294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6"/>
          <p:cNvSpPr txBox="1">
            <a:spLocks noGrp="1"/>
          </p:cNvSpPr>
          <p:nvPr>
            <p:ph type="body" idx="1"/>
          </p:nvPr>
        </p:nvSpPr>
        <p:spPr>
          <a:xfrm>
            <a:off x="702900" y="1430150"/>
            <a:ext cx="2644500" cy="30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⊹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×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64" name="Google Shape;564;p6"/>
          <p:cNvSpPr txBox="1">
            <a:spLocks noGrp="1"/>
          </p:cNvSpPr>
          <p:nvPr>
            <p:ph type="body" idx="2"/>
          </p:nvPr>
        </p:nvSpPr>
        <p:spPr>
          <a:xfrm>
            <a:off x="3718448" y="1430150"/>
            <a:ext cx="2644500" cy="30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⊹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×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65" name="Google Shape;565;p6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66" name="Google Shape;566;p6"/>
          <p:cNvGrpSpPr/>
          <p:nvPr/>
        </p:nvGrpSpPr>
        <p:grpSpPr>
          <a:xfrm>
            <a:off x="278809" y="823842"/>
            <a:ext cx="288376" cy="330267"/>
            <a:chOff x="3462796" y="2555878"/>
            <a:chExt cx="157798" cy="180711"/>
          </a:xfrm>
        </p:grpSpPr>
        <p:sp>
          <p:nvSpPr>
            <p:cNvPr id="567" name="Google Shape;567;p6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3" name="Google Shape;573;p6"/>
          <p:cNvGrpSpPr/>
          <p:nvPr/>
        </p:nvGrpSpPr>
        <p:grpSpPr>
          <a:xfrm>
            <a:off x="6196930" y="-29"/>
            <a:ext cx="2985505" cy="4610466"/>
            <a:chOff x="6196930" y="-29"/>
            <a:chExt cx="2985505" cy="4610466"/>
          </a:xfrm>
        </p:grpSpPr>
        <p:grpSp>
          <p:nvGrpSpPr>
            <p:cNvPr id="574" name="Google Shape;574;p6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575" name="Google Shape;575;p6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6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7" name="Google Shape;577;p6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578" name="Google Shape;578;p6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6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0" name="Google Shape;580;p6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581" name="Google Shape;581;p6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6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3" name="Google Shape;583;p6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584" name="Google Shape;584;p6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avLst/>
                <a:gdLst/>
                <a:ahLst/>
                <a:cxnLst/>
                <a:rect l="l" t="t" r="r" b="b"/>
                <a:pathLst>
                  <a:path w="170472" h="357397" extrusionOk="0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6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6" name="Google Shape;586;p6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587" name="Google Shape;587;p6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6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9" name="Google Shape;589;p6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590" name="Google Shape;590;p6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6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6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6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6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595" name="Google Shape;595;p6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6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6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6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9" name="Google Shape;599;p6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600" name="Google Shape;600;p6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6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6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6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6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6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6" name="Google Shape;606;p6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607" name="Google Shape;607;p6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6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6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6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1" name="Google Shape;611;p6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612" name="Google Shape;612;p6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6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14" name="Google Shape;614;p6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615" name="Google Shape;615;p6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616" name="Google Shape;616;p6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7" name="Google Shape;617;p6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8" name="Google Shape;618;p6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19" name="Google Shape;619;p6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20" name="Google Shape;620;p6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621" name="Google Shape;621;p6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622" name="Google Shape;622;p6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623" name="Google Shape;623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5" name="Google Shape;625;p6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626" name="Google Shape;626;p6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627" name="Google Shape;627;p6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628" name="Google Shape;628;p6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29" name="Google Shape;629;p6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30" name="Google Shape;630;p6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31" name="Google Shape;631;p6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32" name="Google Shape;632;p6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3" name="Google Shape;633;p6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34" name="Google Shape;634;p6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635" name="Google Shape;635;p6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636" name="Google Shape;636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8" name="Google Shape;638;p6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639" name="Google Shape;639;p6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640" name="Google Shape;640;p6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641" name="Google Shape;641;p6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42" name="Google Shape;642;p6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43" name="Google Shape;643;p6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44" name="Google Shape;644;p6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45" name="Google Shape;645;p6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46" name="Google Shape;646;p6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647" name="Google Shape;647;p6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648" name="Google Shape;648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0" name="Google Shape;650;p6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651" name="Google Shape;651;p6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652" name="Google Shape;652;p6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653" name="Google Shape;653;p6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54" name="Google Shape;654;p6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55" name="Google Shape;655;p6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56" name="Google Shape;656;p6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57" name="Google Shape;657;p6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8" name="Google Shape;658;p6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59" name="Google Shape;659;p6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660" name="Google Shape;660;p6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661" name="Google Shape;661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3" name="Google Shape;663;p6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664" name="Google Shape;664;p6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665" name="Google Shape;665;p6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666" name="Google Shape;666;p6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7" name="Google Shape;667;p6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8" name="Google Shape;668;p6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9" name="Google Shape;669;p6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70" name="Google Shape;670;p6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71" name="Google Shape;671;p6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72" name="Google Shape;672;p6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673" name="Google Shape;673;p6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674" name="Google Shape;674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76" name="Google Shape;676;p6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677" name="Google Shape;677;p6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678" name="Google Shape;678;p6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679" name="Google Shape;679;p6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5728" h="222824" extrusionOk="0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0" name="Google Shape;680;p6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636" h="229478" extrusionOk="0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1" name="Google Shape;681;p6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306" h="540604" extrusionOk="0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2" name="Google Shape;682;p6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159" h="990908" extrusionOk="0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83" name="Google Shape;683;p6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84" name="Google Shape;684;p6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725" extrusionOk="0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85" name="Google Shape;685;p6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724" extrusionOk="0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86" name="Google Shape;686;p6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62" extrusionOk="0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87" name="Google Shape;687;p6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90" extrusionOk="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88" name="Google Shape;688;p6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689" name="Google Shape;689;p6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6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6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6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6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6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_1">
    <p:bg>
      <p:bgPr>
        <a:solidFill>
          <a:schemeClr val="accent2"/>
        </a:solidFill>
        <a:effectLst/>
      </p:bgPr>
    </p:bg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12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77" name="Google Shape;1477;p12"/>
          <p:cNvGrpSpPr/>
          <p:nvPr/>
        </p:nvGrpSpPr>
        <p:grpSpPr>
          <a:xfrm>
            <a:off x="7374896" y="4521435"/>
            <a:ext cx="230809" cy="243156"/>
            <a:chOff x="3770248" y="2527300"/>
            <a:chExt cx="180404" cy="190055"/>
          </a:xfrm>
        </p:grpSpPr>
        <p:sp>
          <p:nvSpPr>
            <p:cNvPr id="1478" name="Google Shape;1478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2" name="Google Shape;1482;p12"/>
          <p:cNvGrpSpPr/>
          <p:nvPr/>
        </p:nvGrpSpPr>
        <p:grpSpPr>
          <a:xfrm>
            <a:off x="8747492" y="2424502"/>
            <a:ext cx="230809" cy="243156"/>
            <a:chOff x="3770248" y="2527300"/>
            <a:chExt cx="180404" cy="190055"/>
          </a:xfrm>
        </p:grpSpPr>
        <p:sp>
          <p:nvSpPr>
            <p:cNvPr id="1483" name="Google Shape;1483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7" name="Google Shape;1487;p12"/>
          <p:cNvGrpSpPr/>
          <p:nvPr/>
        </p:nvGrpSpPr>
        <p:grpSpPr>
          <a:xfrm rot="5400000">
            <a:off x="8655377" y="3665221"/>
            <a:ext cx="201871" cy="231166"/>
            <a:chOff x="3462796" y="2555878"/>
            <a:chExt cx="157798" cy="180711"/>
          </a:xfrm>
        </p:grpSpPr>
        <p:sp>
          <p:nvSpPr>
            <p:cNvPr id="1488" name="Google Shape;1488;p1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1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1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1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1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1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4" name="Google Shape;1494;p12"/>
          <p:cNvGrpSpPr/>
          <p:nvPr/>
        </p:nvGrpSpPr>
        <p:grpSpPr>
          <a:xfrm rot="-2700000">
            <a:off x="8038130" y="1128089"/>
            <a:ext cx="169840" cy="178926"/>
            <a:chOff x="3770248" y="2527300"/>
            <a:chExt cx="180404" cy="190055"/>
          </a:xfrm>
        </p:grpSpPr>
        <p:sp>
          <p:nvSpPr>
            <p:cNvPr id="1495" name="Google Shape;1495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9" name="Google Shape;1499;p12"/>
          <p:cNvGrpSpPr/>
          <p:nvPr/>
        </p:nvGrpSpPr>
        <p:grpSpPr>
          <a:xfrm>
            <a:off x="6800134" y="23"/>
            <a:ext cx="985363" cy="1665685"/>
            <a:chOff x="2484475" y="1329455"/>
            <a:chExt cx="1046700" cy="1769370"/>
          </a:xfrm>
        </p:grpSpPr>
        <p:sp>
          <p:nvSpPr>
            <p:cNvPr id="1500" name="Google Shape;1500;p12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2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2" name="Google Shape;1502;p12"/>
            <p:cNvGrpSpPr/>
            <p:nvPr/>
          </p:nvGrpSpPr>
          <p:grpSpPr>
            <a:xfrm>
              <a:off x="2769703" y="1329455"/>
              <a:ext cx="510180" cy="1483501"/>
              <a:chOff x="1818382" y="2433081"/>
              <a:chExt cx="466728" cy="1357150"/>
            </a:xfrm>
          </p:grpSpPr>
          <p:grpSp>
            <p:nvGrpSpPr>
              <p:cNvPr id="1503" name="Google Shape;1503;p12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504" name="Google Shape;1504;p12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5" name="Google Shape;1505;p12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6" name="Google Shape;1506;p12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07" name="Google Shape;1507;p12"/>
              <p:cNvSpPr/>
              <p:nvPr/>
            </p:nvSpPr>
            <p:spPr>
              <a:xfrm>
                <a:off x="2046046" y="2433081"/>
                <a:ext cx="17700" cy="544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8" name="Google Shape;1508;p12"/>
          <p:cNvGrpSpPr/>
          <p:nvPr/>
        </p:nvGrpSpPr>
        <p:grpSpPr>
          <a:xfrm>
            <a:off x="8330194" y="1"/>
            <a:ext cx="852241" cy="2239549"/>
            <a:chOff x="3961868" y="-465246"/>
            <a:chExt cx="905291" cy="2378956"/>
          </a:xfrm>
        </p:grpSpPr>
        <p:grpSp>
          <p:nvGrpSpPr>
            <p:cNvPr id="1509" name="Google Shape;1509;p12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510" name="Google Shape;151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2" name="Google Shape;1512;p12"/>
            <p:cNvGrpSpPr/>
            <p:nvPr/>
          </p:nvGrpSpPr>
          <p:grpSpPr>
            <a:xfrm>
              <a:off x="4155315" y="-465246"/>
              <a:ext cx="522826" cy="2186340"/>
              <a:chOff x="2447534" y="1609676"/>
              <a:chExt cx="478297" cy="2000128"/>
            </a:xfrm>
          </p:grpSpPr>
          <p:grpSp>
            <p:nvGrpSpPr>
              <p:cNvPr id="1513" name="Google Shape;1513;p12"/>
              <p:cNvGrpSpPr/>
              <p:nvPr/>
            </p:nvGrpSpPr>
            <p:grpSpPr>
              <a:xfrm>
                <a:off x="2447534" y="2971595"/>
                <a:ext cx="478297" cy="638209"/>
                <a:chOff x="2447534" y="3081786"/>
                <a:chExt cx="478297" cy="638209"/>
              </a:xfrm>
            </p:grpSpPr>
            <p:sp>
              <p:nvSpPr>
                <p:cNvPr id="1514" name="Google Shape;1514;p12"/>
                <p:cNvSpPr/>
                <p:nvPr/>
              </p:nvSpPr>
              <p:spPr>
                <a:xfrm>
                  <a:off x="2591014" y="3097533"/>
                  <a:ext cx="179593" cy="168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593" h="168416" extrusionOk="0">
                      <a:moveTo>
                        <a:pt x="0" y="168417"/>
                      </a:moveTo>
                      <a:cubicBezTo>
                        <a:pt x="0" y="125745"/>
                        <a:pt x="5779" y="81168"/>
                        <a:pt x="2349" y="39004"/>
                      </a:cubicBezTo>
                      <a:cubicBezTo>
                        <a:pt x="8128" y="33924"/>
                        <a:pt x="29020" y="36527"/>
                        <a:pt x="37148" y="34622"/>
                      </a:cubicBezTo>
                      <a:cubicBezTo>
                        <a:pt x="48577" y="31575"/>
                        <a:pt x="35052" y="16652"/>
                        <a:pt x="41148" y="11254"/>
                      </a:cubicBezTo>
                      <a:cubicBezTo>
                        <a:pt x="60198" y="-10653"/>
                        <a:pt x="146685" y="1412"/>
                        <a:pt x="147320" y="30304"/>
                      </a:cubicBezTo>
                      <a:cubicBezTo>
                        <a:pt x="146577" y="33733"/>
                        <a:pt x="148761" y="37112"/>
                        <a:pt x="152184" y="37855"/>
                      </a:cubicBezTo>
                      <a:cubicBezTo>
                        <a:pt x="152527" y="37925"/>
                        <a:pt x="152876" y="37969"/>
                        <a:pt x="153226" y="37988"/>
                      </a:cubicBezTo>
                      <a:cubicBezTo>
                        <a:pt x="199009" y="46307"/>
                        <a:pt x="171196" y="124983"/>
                        <a:pt x="171514" y="162194"/>
                      </a:cubicBezTo>
                      <a:cubicBezTo>
                        <a:pt x="116268" y="155717"/>
                        <a:pt x="51435" y="152225"/>
                        <a:pt x="0" y="16841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" name="Google Shape;1515;p12"/>
                <p:cNvSpPr/>
                <p:nvPr/>
              </p:nvSpPr>
              <p:spPr>
                <a:xfrm>
                  <a:off x="2458233" y="3250561"/>
                  <a:ext cx="453667" cy="462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667" h="462047" extrusionOk="0">
                      <a:moveTo>
                        <a:pt x="221935" y="462048"/>
                      </a:moveTo>
                      <a:cubicBezTo>
                        <a:pt x="-59306" y="460714"/>
                        <a:pt x="-82865" y="22373"/>
                        <a:pt x="206568" y="847"/>
                      </a:cubicBezTo>
                      <a:cubicBezTo>
                        <a:pt x="522671" y="-22712"/>
                        <a:pt x="543753" y="452904"/>
                        <a:pt x="221935" y="46204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6" name="Google Shape;1516;p12"/>
                <p:cNvSpPr/>
                <p:nvPr/>
              </p:nvSpPr>
              <p:spPr>
                <a:xfrm>
                  <a:off x="2447534" y="3081786"/>
                  <a:ext cx="478297" cy="638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297" h="638209" extrusionOk="0">
                      <a:moveTo>
                        <a:pt x="474760" y="358979"/>
                      </a:moveTo>
                      <a:cubicBezTo>
                        <a:pt x="461679" y="274778"/>
                        <a:pt x="399195" y="202960"/>
                        <a:pt x="320201" y="173178"/>
                      </a:cubicBezTo>
                      <a:cubicBezTo>
                        <a:pt x="320201" y="137618"/>
                        <a:pt x="347824" y="40273"/>
                        <a:pt x="296008" y="38050"/>
                      </a:cubicBezTo>
                      <a:cubicBezTo>
                        <a:pt x="297722" y="5792"/>
                        <a:pt x="256955" y="7316"/>
                        <a:pt x="234286" y="3379"/>
                      </a:cubicBezTo>
                      <a:cubicBezTo>
                        <a:pt x="210981" y="-4749"/>
                        <a:pt x="165198" y="331"/>
                        <a:pt x="178406" y="34748"/>
                      </a:cubicBezTo>
                      <a:cubicBezTo>
                        <a:pt x="166277" y="37224"/>
                        <a:pt x="129765" y="31129"/>
                        <a:pt x="140306" y="52718"/>
                      </a:cubicBezTo>
                      <a:cubicBezTo>
                        <a:pt x="138210" y="96153"/>
                        <a:pt x="137448" y="139713"/>
                        <a:pt x="135797" y="183148"/>
                      </a:cubicBezTo>
                      <a:cubicBezTo>
                        <a:pt x="-17047" y="249949"/>
                        <a:pt x="-46892" y="468453"/>
                        <a:pt x="77123" y="577673"/>
                      </a:cubicBezTo>
                      <a:cubicBezTo>
                        <a:pt x="240636" y="727914"/>
                        <a:pt x="512416" y="577165"/>
                        <a:pt x="474760" y="358979"/>
                      </a:cubicBezTo>
                      <a:close/>
                      <a:moveTo>
                        <a:pt x="304771" y="167971"/>
                      </a:moveTo>
                      <a:cubicBezTo>
                        <a:pt x="286165" y="163081"/>
                        <a:pt x="266226" y="157748"/>
                        <a:pt x="246922" y="159144"/>
                      </a:cubicBezTo>
                      <a:cubicBezTo>
                        <a:pt x="215172" y="156033"/>
                        <a:pt x="182914" y="164288"/>
                        <a:pt x="153514" y="175273"/>
                      </a:cubicBezTo>
                      <a:cubicBezTo>
                        <a:pt x="153514" y="170829"/>
                        <a:pt x="153514" y="166320"/>
                        <a:pt x="153958" y="161875"/>
                      </a:cubicBezTo>
                      <a:cubicBezTo>
                        <a:pt x="206600" y="153398"/>
                        <a:pt x="258035" y="138666"/>
                        <a:pt x="307184" y="117997"/>
                      </a:cubicBezTo>
                      <a:cubicBezTo>
                        <a:pt x="306422" y="134634"/>
                        <a:pt x="305342" y="151334"/>
                        <a:pt x="304771" y="167971"/>
                      </a:cubicBezTo>
                      <a:close/>
                      <a:moveTo>
                        <a:pt x="292515" y="378092"/>
                      </a:moveTo>
                      <a:cubicBezTo>
                        <a:pt x="301278" y="393079"/>
                        <a:pt x="305215" y="416700"/>
                        <a:pt x="297087" y="432131"/>
                      </a:cubicBezTo>
                      <a:cubicBezTo>
                        <a:pt x="286356" y="434925"/>
                        <a:pt x="294928" y="387363"/>
                        <a:pt x="292515" y="378092"/>
                      </a:cubicBezTo>
                      <a:close/>
                      <a:moveTo>
                        <a:pt x="233524" y="360440"/>
                      </a:moveTo>
                      <a:cubicBezTo>
                        <a:pt x="220881" y="353181"/>
                        <a:pt x="206085" y="350622"/>
                        <a:pt x="191741" y="353200"/>
                      </a:cubicBezTo>
                      <a:cubicBezTo>
                        <a:pt x="193900" y="295606"/>
                        <a:pt x="196313" y="237948"/>
                        <a:pt x="198599" y="180354"/>
                      </a:cubicBezTo>
                      <a:cubicBezTo>
                        <a:pt x="213394" y="176480"/>
                        <a:pt x="265528" y="177750"/>
                        <a:pt x="276005" y="180354"/>
                      </a:cubicBezTo>
                      <a:cubicBezTo>
                        <a:pt x="275707" y="235389"/>
                        <a:pt x="275415" y="290418"/>
                        <a:pt x="275116" y="345454"/>
                      </a:cubicBezTo>
                      <a:cubicBezTo>
                        <a:pt x="259679" y="343733"/>
                        <a:pt x="244312" y="349263"/>
                        <a:pt x="233524" y="360440"/>
                      </a:cubicBezTo>
                      <a:close/>
                      <a:moveTo>
                        <a:pt x="244636" y="403619"/>
                      </a:moveTo>
                      <a:cubicBezTo>
                        <a:pt x="254860" y="460769"/>
                        <a:pt x="203615" y="463119"/>
                        <a:pt x="235365" y="386855"/>
                      </a:cubicBezTo>
                      <a:cubicBezTo>
                        <a:pt x="239537" y="391777"/>
                        <a:pt x="242687" y="397473"/>
                        <a:pt x="244636" y="403619"/>
                      </a:cubicBezTo>
                      <a:close/>
                      <a:moveTo>
                        <a:pt x="203234" y="18174"/>
                      </a:moveTo>
                      <a:cubicBezTo>
                        <a:pt x="226920" y="23191"/>
                        <a:pt x="260384" y="18174"/>
                        <a:pt x="278228" y="35383"/>
                      </a:cubicBezTo>
                      <a:cubicBezTo>
                        <a:pt x="250357" y="33268"/>
                        <a:pt x="222392" y="32805"/>
                        <a:pt x="194471" y="33986"/>
                      </a:cubicBezTo>
                      <a:cubicBezTo>
                        <a:pt x="198916" y="25413"/>
                        <a:pt x="186407" y="19063"/>
                        <a:pt x="203234" y="18174"/>
                      </a:cubicBezTo>
                      <a:close/>
                      <a:moveTo>
                        <a:pt x="157451" y="54369"/>
                      </a:moveTo>
                      <a:cubicBezTo>
                        <a:pt x="205711" y="53036"/>
                        <a:pt x="261591" y="43511"/>
                        <a:pt x="306358" y="62688"/>
                      </a:cubicBezTo>
                      <a:lnTo>
                        <a:pt x="156308" y="90501"/>
                      </a:lnTo>
                      <a:close/>
                      <a:moveTo>
                        <a:pt x="308136" y="80468"/>
                      </a:moveTo>
                      <a:cubicBezTo>
                        <a:pt x="308701" y="80385"/>
                        <a:pt x="309254" y="80239"/>
                        <a:pt x="309787" y="80023"/>
                      </a:cubicBezTo>
                      <a:cubicBezTo>
                        <a:pt x="309279" y="87135"/>
                        <a:pt x="308263" y="92723"/>
                        <a:pt x="308136" y="99073"/>
                      </a:cubicBezTo>
                      <a:cubicBezTo>
                        <a:pt x="258975" y="120276"/>
                        <a:pt x="207381" y="135338"/>
                        <a:pt x="154530" y="143904"/>
                      </a:cubicBezTo>
                      <a:lnTo>
                        <a:pt x="155673" y="109043"/>
                      </a:lnTo>
                      <a:close/>
                      <a:moveTo>
                        <a:pt x="378685" y="571513"/>
                      </a:moveTo>
                      <a:cubicBezTo>
                        <a:pt x="88871" y="776746"/>
                        <a:pt x="-158652" y="297384"/>
                        <a:pt x="181009" y="184735"/>
                      </a:cubicBezTo>
                      <a:cubicBezTo>
                        <a:pt x="178787" y="242774"/>
                        <a:pt x="176183" y="300749"/>
                        <a:pt x="174151" y="358788"/>
                      </a:cubicBezTo>
                      <a:cubicBezTo>
                        <a:pt x="71345" y="420066"/>
                        <a:pt x="191741" y="557798"/>
                        <a:pt x="191360" y="371488"/>
                      </a:cubicBezTo>
                      <a:cubicBezTo>
                        <a:pt x="201799" y="369437"/>
                        <a:pt x="212626" y="371031"/>
                        <a:pt x="222030" y="375997"/>
                      </a:cubicBezTo>
                      <a:cubicBezTo>
                        <a:pt x="159673" y="513474"/>
                        <a:pt x="315756" y="467310"/>
                        <a:pt x="246795" y="371107"/>
                      </a:cubicBezTo>
                      <a:cubicBezTo>
                        <a:pt x="254364" y="364078"/>
                        <a:pt x="265052" y="361500"/>
                        <a:pt x="274989" y="364313"/>
                      </a:cubicBezTo>
                      <a:cubicBezTo>
                        <a:pt x="279561" y="390666"/>
                        <a:pt x="263115" y="429528"/>
                        <a:pt x="284324" y="449276"/>
                      </a:cubicBezTo>
                      <a:cubicBezTo>
                        <a:pt x="335124" y="459118"/>
                        <a:pt x="324964" y="368631"/>
                        <a:pt x="292642" y="351804"/>
                      </a:cubicBezTo>
                      <a:lnTo>
                        <a:pt x="293531" y="184481"/>
                      </a:lnTo>
                      <a:cubicBezTo>
                        <a:pt x="465172" y="225438"/>
                        <a:pt x="517686" y="462167"/>
                        <a:pt x="378685" y="571513"/>
                      </a:cubicBezTo>
                      <a:close/>
                      <a:moveTo>
                        <a:pt x="173453" y="378537"/>
                      </a:moveTo>
                      <a:cubicBezTo>
                        <a:pt x="170786" y="400508"/>
                        <a:pt x="176882" y="430226"/>
                        <a:pt x="158848" y="446926"/>
                      </a:cubicBezTo>
                      <a:cubicBezTo>
                        <a:pt x="145830" y="424638"/>
                        <a:pt x="150085" y="391681"/>
                        <a:pt x="173453" y="37828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7" name="Google Shape;1517;p12"/>
              <p:cNvSpPr/>
              <p:nvPr/>
            </p:nvSpPr>
            <p:spPr>
              <a:xfrm>
                <a:off x="2675605" y="1609676"/>
                <a:ext cx="17700" cy="1368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18" name="Google Shape;1518;p12"/>
          <p:cNvGrpSpPr/>
          <p:nvPr/>
        </p:nvGrpSpPr>
        <p:grpSpPr>
          <a:xfrm>
            <a:off x="7811773" y="19"/>
            <a:ext cx="492189" cy="1147268"/>
            <a:chOff x="5194218" y="197272"/>
            <a:chExt cx="522827" cy="1218683"/>
          </a:xfrm>
        </p:grpSpPr>
        <p:grpSp>
          <p:nvGrpSpPr>
            <p:cNvPr id="1519" name="Google Shape;1519;p12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520" name="Google Shape;152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12"/>
            <p:cNvGrpSpPr/>
            <p:nvPr/>
          </p:nvGrpSpPr>
          <p:grpSpPr>
            <a:xfrm>
              <a:off x="5371921" y="197272"/>
              <a:ext cx="182209" cy="1080483"/>
              <a:chOff x="3305183" y="2334136"/>
              <a:chExt cx="166690" cy="988457"/>
            </a:xfrm>
          </p:grpSpPr>
          <p:grpSp>
            <p:nvGrpSpPr>
              <p:cNvPr id="1523" name="Google Shape;1523;p12"/>
              <p:cNvGrpSpPr/>
              <p:nvPr/>
            </p:nvGrpSpPr>
            <p:grpSpPr>
              <a:xfrm>
                <a:off x="3305183" y="2971595"/>
                <a:ext cx="166690" cy="350998"/>
                <a:chOff x="3305183" y="3146560"/>
                <a:chExt cx="166690" cy="350998"/>
              </a:xfrm>
            </p:grpSpPr>
            <p:sp>
              <p:nvSpPr>
                <p:cNvPr id="1524" name="Google Shape;1524;p12"/>
                <p:cNvSpPr/>
                <p:nvPr/>
              </p:nvSpPr>
              <p:spPr>
                <a:xfrm>
                  <a:off x="3324821" y="3152836"/>
                  <a:ext cx="119489" cy="117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89" h="117177" extrusionOk="0">
                      <a:moveTo>
                        <a:pt x="5460" y="117177"/>
                      </a:moveTo>
                      <a:cubicBezTo>
                        <a:pt x="4508" y="91777"/>
                        <a:pt x="-9653" y="30373"/>
                        <a:pt x="11810" y="23896"/>
                      </a:cubicBezTo>
                      <a:cubicBezTo>
                        <a:pt x="18160" y="22118"/>
                        <a:pt x="14668" y="14561"/>
                        <a:pt x="19494" y="10688"/>
                      </a:cubicBezTo>
                      <a:cubicBezTo>
                        <a:pt x="31241" y="-2901"/>
                        <a:pt x="96456" y="-6838"/>
                        <a:pt x="96456" y="18879"/>
                      </a:cubicBezTo>
                      <a:cubicBezTo>
                        <a:pt x="95751" y="22315"/>
                        <a:pt x="97967" y="25668"/>
                        <a:pt x="101409" y="26373"/>
                      </a:cubicBezTo>
                      <a:cubicBezTo>
                        <a:pt x="101866" y="26467"/>
                        <a:pt x="102336" y="26506"/>
                        <a:pt x="102806" y="26499"/>
                      </a:cubicBezTo>
                      <a:cubicBezTo>
                        <a:pt x="133731" y="28849"/>
                        <a:pt x="111569" y="90507"/>
                        <a:pt x="114744" y="11393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5" name="Google Shape;1525;p12"/>
                <p:cNvSpPr/>
                <p:nvPr/>
              </p:nvSpPr>
              <p:spPr>
                <a:xfrm>
                  <a:off x="3312763" y="3270014"/>
                  <a:ext cx="150661" cy="221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61" h="221107" extrusionOk="0">
                      <a:moveTo>
                        <a:pt x="72636" y="221107"/>
                      </a:moveTo>
                      <a:cubicBezTo>
                        <a:pt x="-3564" y="204978"/>
                        <a:pt x="-15057" y="136779"/>
                        <a:pt x="16184" y="2477"/>
                      </a:cubicBezTo>
                      <a:cubicBezTo>
                        <a:pt x="54284" y="1207"/>
                        <a:pt x="87558" y="1270"/>
                        <a:pt x="125595" y="0"/>
                      </a:cubicBezTo>
                      <a:cubicBezTo>
                        <a:pt x="164330" y="92202"/>
                        <a:pt x="166299" y="206629"/>
                        <a:pt x="72636" y="22110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6" name="Google Shape;1526;p12"/>
                <p:cNvSpPr/>
                <p:nvPr/>
              </p:nvSpPr>
              <p:spPr>
                <a:xfrm>
                  <a:off x="3305183" y="3146560"/>
                  <a:ext cx="166690" cy="35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690" h="350998" extrusionOk="0">
                      <a:moveTo>
                        <a:pt x="140987" y="124596"/>
                      </a:moveTo>
                      <a:cubicBezTo>
                        <a:pt x="147337" y="122247"/>
                        <a:pt x="143336" y="59572"/>
                        <a:pt x="144542" y="54238"/>
                      </a:cubicBezTo>
                      <a:cubicBezTo>
                        <a:pt x="146828" y="39252"/>
                        <a:pt x="140097" y="24647"/>
                        <a:pt x="122571" y="26425"/>
                      </a:cubicBezTo>
                      <a:cubicBezTo>
                        <a:pt x="129683" y="-8309"/>
                        <a:pt x="29417" y="-8500"/>
                        <a:pt x="29925" y="24075"/>
                      </a:cubicBezTo>
                      <a:cubicBezTo>
                        <a:pt x="15891" y="25536"/>
                        <a:pt x="12399" y="39633"/>
                        <a:pt x="13478" y="51635"/>
                      </a:cubicBezTo>
                      <a:cubicBezTo>
                        <a:pt x="16145" y="75955"/>
                        <a:pt x="8335" y="105292"/>
                        <a:pt x="17034" y="127263"/>
                      </a:cubicBezTo>
                      <a:cubicBezTo>
                        <a:pt x="17034" y="127263"/>
                        <a:pt x="17034" y="127644"/>
                        <a:pt x="17034" y="127835"/>
                      </a:cubicBezTo>
                      <a:cubicBezTo>
                        <a:pt x="-77835" y="451748"/>
                        <a:pt x="259922" y="398789"/>
                        <a:pt x="140987" y="124596"/>
                      </a:cubicBezTo>
                      <a:close/>
                      <a:moveTo>
                        <a:pt x="126254" y="42427"/>
                      </a:moveTo>
                      <a:cubicBezTo>
                        <a:pt x="126699" y="51254"/>
                        <a:pt x="126699" y="64842"/>
                        <a:pt x="126889" y="74177"/>
                      </a:cubicBezTo>
                      <a:lnTo>
                        <a:pt x="31258" y="101736"/>
                      </a:lnTo>
                      <a:cubicBezTo>
                        <a:pt x="31258" y="96719"/>
                        <a:pt x="31258" y="91640"/>
                        <a:pt x="31258" y="86560"/>
                      </a:cubicBezTo>
                      <a:cubicBezTo>
                        <a:pt x="57865" y="73415"/>
                        <a:pt x="88408" y="58556"/>
                        <a:pt x="112348" y="40903"/>
                      </a:cubicBezTo>
                      <a:cubicBezTo>
                        <a:pt x="116793" y="41665"/>
                        <a:pt x="123778" y="38490"/>
                        <a:pt x="126254" y="42427"/>
                      </a:cubicBezTo>
                      <a:close/>
                      <a:moveTo>
                        <a:pt x="89044" y="212671"/>
                      </a:moveTo>
                      <a:cubicBezTo>
                        <a:pt x="81112" y="208784"/>
                        <a:pt x="71771" y="209070"/>
                        <a:pt x="64088" y="213433"/>
                      </a:cubicBezTo>
                      <a:cubicBezTo>
                        <a:pt x="67943" y="186762"/>
                        <a:pt x="70883" y="159947"/>
                        <a:pt x="72914" y="132978"/>
                      </a:cubicBezTo>
                      <a:lnTo>
                        <a:pt x="83964" y="132978"/>
                      </a:lnTo>
                      <a:cubicBezTo>
                        <a:pt x="83049" y="159642"/>
                        <a:pt x="84751" y="186337"/>
                        <a:pt x="89044" y="212671"/>
                      </a:cubicBezTo>
                      <a:close/>
                      <a:moveTo>
                        <a:pt x="50944" y="114118"/>
                      </a:moveTo>
                      <a:lnTo>
                        <a:pt x="127144" y="92148"/>
                      </a:lnTo>
                      <a:lnTo>
                        <a:pt x="127144" y="113420"/>
                      </a:lnTo>
                      <a:cubicBezTo>
                        <a:pt x="101299" y="114880"/>
                        <a:pt x="75899" y="115135"/>
                        <a:pt x="50626" y="114118"/>
                      </a:cubicBezTo>
                      <a:close/>
                      <a:moveTo>
                        <a:pt x="90695" y="39950"/>
                      </a:moveTo>
                      <a:cubicBezTo>
                        <a:pt x="74692" y="48269"/>
                        <a:pt x="47832" y="59826"/>
                        <a:pt x="31385" y="67255"/>
                      </a:cubicBezTo>
                      <a:cubicBezTo>
                        <a:pt x="31385" y="58937"/>
                        <a:pt x="31766" y="47634"/>
                        <a:pt x="31385" y="39379"/>
                      </a:cubicBezTo>
                      <a:cubicBezTo>
                        <a:pt x="33036" y="39379"/>
                        <a:pt x="75835" y="39442"/>
                        <a:pt x="90377" y="39950"/>
                      </a:cubicBezTo>
                      <a:close/>
                      <a:moveTo>
                        <a:pt x="45736" y="22361"/>
                      </a:moveTo>
                      <a:cubicBezTo>
                        <a:pt x="60214" y="644"/>
                        <a:pt x="112920" y="11122"/>
                        <a:pt x="111395" y="26616"/>
                      </a:cubicBezTo>
                      <a:cubicBezTo>
                        <a:pt x="92028" y="25854"/>
                        <a:pt x="63834" y="27314"/>
                        <a:pt x="44466" y="26616"/>
                      </a:cubicBezTo>
                      <a:cubicBezTo>
                        <a:pt x="44339" y="26171"/>
                        <a:pt x="45165" y="22742"/>
                        <a:pt x="45419" y="22361"/>
                      </a:cubicBezTo>
                      <a:close/>
                      <a:moveTo>
                        <a:pt x="125556" y="309127"/>
                      </a:moveTo>
                      <a:cubicBezTo>
                        <a:pt x="22686" y="406028"/>
                        <a:pt x="-873" y="195335"/>
                        <a:pt x="33798" y="131708"/>
                      </a:cubicBezTo>
                      <a:cubicBezTo>
                        <a:pt x="41101" y="132153"/>
                        <a:pt x="48467" y="132470"/>
                        <a:pt x="55833" y="132661"/>
                      </a:cubicBezTo>
                      <a:cubicBezTo>
                        <a:pt x="60913" y="148536"/>
                        <a:pt x="25734" y="268678"/>
                        <a:pt x="58500" y="243023"/>
                      </a:cubicBezTo>
                      <a:cubicBezTo>
                        <a:pt x="62310" y="237436"/>
                        <a:pt x="67708" y="228101"/>
                        <a:pt x="75454" y="228037"/>
                      </a:cubicBezTo>
                      <a:cubicBezTo>
                        <a:pt x="84979" y="228037"/>
                        <a:pt x="91076" y="238960"/>
                        <a:pt x="95394" y="245881"/>
                      </a:cubicBezTo>
                      <a:cubicBezTo>
                        <a:pt x="128985" y="268931"/>
                        <a:pt x="92536" y="150631"/>
                        <a:pt x="101744" y="132661"/>
                      </a:cubicBezTo>
                      <a:cubicBezTo>
                        <a:pt x="109173" y="132661"/>
                        <a:pt x="116602" y="132089"/>
                        <a:pt x="124032" y="131644"/>
                      </a:cubicBezTo>
                      <a:cubicBezTo>
                        <a:pt x="155591" y="183968"/>
                        <a:pt x="160671" y="257311"/>
                        <a:pt x="125239" y="30912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27" name="Google Shape;1527;p12"/>
              <p:cNvSpPr/>
              <p:nvPr/>
            </p:nvSpPr>
            <p:spPr>
              <a:xfrm>
                <a:off x="3375892" y="2334136"/>
                <a:ext cx="17700" cy="643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8" name="Google Shape;1528;p12"/>
          <p:cNvGrpSpPr/>
          <p:nvPr/>
        </p:nvGrpSpPr>
        <p:grpSpPr>
          <a:xfrm>
            <a:off x="8018879" y="0"/>
            <a:ext cx="810166" cy="3722093"/>
            <a:chOff x="7824797" y="-929429"/>
            <a:chExt cx="860597" cy="3953785"/>
          </a:xfrm>
        </p:grpSpPr>
        <p:grpSp>
          <p:nvGrpSpPr>
            <p:cNvPr id="1529" name="Google Shape;1529;p12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530" name="Google Shape;153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2" name="Google Shape;1532;p12"/>
            <p:cNvGrpSpPr/>
            <p:nvPr/>
          </p:nvGrpSpPr>
          <p:grpSpPr>
            <a:xfrm>
              <a:off x="8100547" y="-929429"/>
              <a:ext cx="300376" cy="3735115"/>
              <a:chOff x="3792712" y="404687"/>
              <a:chExt cx="274793" cy="3416993"/>
            </a:xfrm>
          </p:grpSpPr>
          <p:grpSp>
            <p:nvGrpSpPr>
              <p:cNvPr id="1533" name="Google Shape;1533;p12"/>
              <p:cNvGrpSpPr/>
              <p:nvPr/>
            </p:nvGrpSpPr>
            <p:grpSpPr>
              <a:xfrm>
                <a:off x="3792712" y="2971595"/>
                <a:ext cx="274793" cy="850085"/>
                <a:chOff x="3792712" y="2879468"/>
                <a:chExt cx="274793" cy="850085"/>
              </a:xfrm>
            </p:grpSpPr>
            <p:sp>
              <p:nvSpPr>
                <p:cNvPr id="1534" name="Google Shape;1534;p12"/>
                <p:cNvSpPr/>
                <p:nvPr/>
              </p:nvSpPr>
              <p:spPr>
                <a:xfrm>
                  <a:off x="3798083" y="3085793"/>
                  <a:ext cx="261578" cy="63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578" h="637356" extrusionOk="0">
                      <a:moveTo>
                        <a:pt x="126686" y="637357"/>
                      </a:moveTo>
                      <a:cubicBezTo>
                        <a:pt x="-60449" y="630435"/>
                        <a:pt x="18736" y="394850"/>
                        <a:pt x="6417" y="267723"/>
                      </a:cubicBezTo>
                      <a:cubicBezTo>
                        <a:pt x="12322" y="197048"/>
                        <a:pt x="-10665" y="53665"/>
                        <a:pt x="31817" y="8008"/>
                      </a:cubicBezTo>
                      <a:cubicBezTo>
                        <a:pt x="291595" y="-16566"/>
                        <a:pt x="262449" y="-1263"/>
                        <a:pt x="258829" y="299283"/>
                      </a:cubicBezTo>
                      <a:cubicBezTo>
                        <a:pt x="256988" y="426728"/>
                        <a:pt x="295024" y="626816"/>
                        <a:pt x="126686" y="63735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5" name="Google Shape;1535;p12"/>
                <p:cNvSpPr/>
                <p:nvPr/>
              </p:nvSpPr>
              <p:spPr>
                <a:xfrm>
                  <a:off x="3849902" y="2886279"/>
                  <a:ext cx="160096" cy="197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096" h="197298" extrusionOk="0">
                      <a:moveTo>
                        <a:pt x="0" y="197298"/>
                      </a:moveTo>
                      <a:cubicBezTo>
                        <a:pt x="14795" y="163453"/>
                        <a:pt x="-19495" y="39120"/>
                        <a:pt x="29908" y="37913"/>
                      </a:cubicBezTo>
                      <a:cubicBezTo>
                        <a:pt x="41275" y="35754"/>
                        <a:pt x="33401" y="17911"/>
                        <a:pt x="43053" y="12513"/>
                      </a:cubicBezTo>
                      <a:cubicBezTo>
                        <a:pt x="64008" y="-9902"/>
                        <a:pt x="129984" y="-1393"/>
                        <a:pt x="134239" y="31563"/>
                      </a:cubicBezTo>
                      <a:cubicBezTo>
                        <a:pt x="135826" y="40517"/>
                        <a:pt x="147891" y="34484"/>
                        <a:pt x="151955" y="41406"/>
                      </a:cubicBezTo>
                      <a:cubicBezTo>
                        <a:pt x="171640" y="64583"/>
                        <a:pt x="149479" y="158246"/>
                        <a:pt x="149161" y="196663"/>
                      </a:cubicBezTo>
                      <a:cubicBezTo>
                        <a:pt x="98234" y="196155"/>
                        <a:pt x="49847" y="189170"/>
                        <a:pt x="0" y="19729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" name="Google Shape;1536;p12"/>
                <p:cNvSpPr/>
                <p:nvPr/>
              </p:nvSpPr>
              <p:spPr>
                <a:xfrm>
                  <a:off x="3792712" y="2879468"/>
                  <a:ext cx="274793" cy="850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793" h="850085" extrusionOk="0">
                      <a:moveTo>
                        <a:pt x="19916" y="786532"/>
                      </a:moveTo>
                      <a:cubicBezTo>
                        <a:pt x="39854" y="827489"/>
                        <a:pt x="67541" y="848572"/>
                        <a:pt x="131866" y="850032"/>
                      </a:cubicBezTo>
                      <a:cubicBezTo>
                        <a:pt x="255818" y="852953"/>
                        <a:pt x="279440" y="735732"/>
                        <a:pt x="271947" y="651213"/>
                      </a:cubicBezTo>
                      <a:cubicBezTo>
                        <a:pt x="272963" y="537612"/>
                        <a:pt x="275312" y="423947"/>
                        <a:pt x="274678" y="310345"/>
                      </a:cubicBezTo>
                      <a:cubicBezTo>
                        <a:pt x="276202" y="268245"/>
                        <a:pt x="263057" y="215095"/>
                        <a:pt x="217528" y="202395"/>
                      </a:cubicBezTo>
                      <a:cubicBezTo>
                        <a:pt x="213336" y="167343"/>
                        <a:pt x="246610" y="35073"/>
                        <a:pt x="197716" y="37295"/>
                      </a:cubicBezTo>
                      <a:cubicBezTo>
                        <a:pt x="191366" y="-10202"/>
                        <a:pt x="84495" y="-14965"/>
                        <a:pt x="87098" y="38311"/>
                      </a:cubicBezTo>
                      <a:cubicBezTo>
                        <a:pt x="75478" y="36978"/>
                        <a:pt x="60047" y="37041"/>
                        <a:pt x="58778" y="55583"/>
                      </a:cubicBezTo>
                      <a:cubicBezTo>
                        <a:pt x="55603" y="103081"/>
                        <a:pt x="55285" y="150833"/>
                        <a:pt x="49887" y="197760"/>
                      </a:cubicBezTo>
                      <a:cubicBezTo>
                        <a:pt x="-19010" y="224303"/>
                        <a:pt x="12613" y="404262"/>
                        <a:pt x="5437" y="474048"/>
                      </a:cubicBezTo>
                      <a:cubicBezTo>
                        <a:pt x="10264" y="577299"/>
                        <a:pt x="-17549" y="687980"/>
                        <a:pt x="19916" y="786532"/>
                      </a:cubicBezTo>
                      <a:close/>
                      <a:moveTo>
                        <a:pt x="102466" y="38248"/>
                      </a:moveTo>
                      <a:cubicBezTo>
                        <a:pt x="106148" y="7895"/>
                        <a:pt x="173585" y="17166"/>
                        <a:pt x="178983" y="37105"/>
                      </a:cubicBezTo>
                      <a:cubicBezTo>
                        <a:pt x="154281" y="37549"/>
                        <a:pt x="103101" y="39962"/>
                        <a:pt x="102592" y="38311"/>
                      </a:cubicBezTo>
                      <a:close/>
                      <a:moveTo>
                        <a:pt x="76177" y="56663"/>
                      </a:moveTo>
                      <a:lnTo>
                        <a:pt x="174983" y="55393"/>
                      </a:lnTo>
                      <a:cubicBezTo>
                        <a:pt x="190222" y="53361"/>
                        <a:pt x="211304" y="53298"/>
                        <a:pt x="206733" y="75459"/>
                      </a:cubicBezTo>
                      <a:lnTo>
                        <a:pt x="75287" y="111400"/>
                      </a:lnTo>
                      <a:cubicBezTo>
                        <a:pt x="75967" y="93194"/>
                        <a:pt x="76303" y="74970"/>
                        <a:pt x="76303" y="56726"/>
                      </a:cubicBezTo>
                      <a:close/>
                      <a:moveTo>
                        <a:pt x="73700" y="129879"/>
                      </a:moveTo>
                      <a:lnTo>
                        <a:pt x="205399" y="94382"/>
                      </a:lnTo>
                      <a:lnTo>
                        <a:pt x="203684" y="134069"/>
                      </a:lnTo>
                      <a:lnTo>
                        <a:pt x="71478" y="159469"/>
                      </a:lnTo>
                      <a:cubicBezTo>
                        <a:pt x="72430" y="149563"/>
                        <a:pt x="73192" y="139785"/>
                        <a:pt x="73827" y="129942"/>
                      </a:cubicBezTo>
                      <a:close/>
                      <a:moveTo>
                        <a:pt x="69191" y="177885"/>
                      </a:moveTo>
                      <a:lnTo>
                        <a:pt x="202541" y="152104"/>
                      </a:lnTo>
                      <a:cubicBezTo>
                        <a:pt x="201906" y="166391"/>
                        <a:pt x="201335" y="180615"/>
                        <a:pt x="200700" y="194839"/>
                      </a:cubicBezTo>
                      <a:lnTo>
                        <a:pt x="67350" y="193379"/>
                      </a:lnTo>
                      <a:cubicBezTo>
                        <a:pt x="68239" y="188298"/>
                        <a:pt x="68937" y="183282"/>
                        <a:pt x="69318" y="177948"/>
                      </a:cubicBezTo>
                      <a:close/>
                      <a:moveTo>
                        <a:pt x="19217" y="648102"/>
                      </a:moveTo>
                      <a:cubicBezTo>
                        <a:pt x="23154" y="519832"/>
                        <a:pt x="21947" y="391117"/>
                        <a:pt x="28171" y="263101"/>
                      </a:cubicBezTo>
                      <a:cubicBezTo>
                        <a:pt x="34965" y="198204"/>
                        <a:pt x="74589" y="211222"/>
                        <a:pt x="121960" y="210968"/>
                      </a:cubicBezTo>
                      <a:cubicBezTo>
                        <a:pt x="123103" y="217851"/>
                        <a:pt x="123674" y="224817"/>
                        <a:pt x="123674" y="231796"/>
                      </a:cubicBezTo>
                      <a:cubicBezTo>
                        <a:pt x="72874" y="256370"/>
                        <a:pt x="60174" y="344889"/>
                        <a:pt x="124246" y="360891"/>
                      </a:cubicBezTo>
                      <a:lnTo>
                        <a:pt x="124627" y="429281"/>
                      </a:lnTo>
                      <a:cubicBezTo>
                        <a:pt x="46966" y="432710"/>
                        <a:pt x="45951" y="548915"/>
                        <a:pt x="125135" y="549486"/>
                      </a:cubicBezTo>
                      <a:lnTo>
                        <a:pt x="125516" y="627083"/>
                      </a:lnTo>
                      <a:cubicBezTo>
                        <a:pt x="40" y="680677"/>
                        <a:pt x="157647" y="791422"/>
                        <a:pt x="143550" y="638069"/>
                      </a:cubicBezTo>
                      <a:cubicBezTo>
                        <a:pt x="209971" y="620416"/>
                        <a:pt x="220385" y="540533"/>
                        <a:pt x="142661" y="533675"/>
                      </a:cubicBezTo>
                      <a:lnTo>
                        <a:pt x="142280" y="444204"/>
                      </a:lnTo>
                      <a:cubicBezTo>
                        <a:pt x="216321" y="434298"/>
                        <a:pt x="216130" y="356764"/>
                        <a:pt x="141772" y="346604"/>
                      </a:cubicBezTo>
                      <a:cubicBezTo>
                        <a:pt x="141772" y="311425"/>
                        <a:pt x="141772" y="215413"/>
                        <a:pt x="140566" y="212429"/>
                      </a:cubicBezTo>
                      <a:cubicBezTo>
                        <a:pt x="140566" y="212429"/>
                        <a:pt x="194096" y="213762"/>
                        <a:pt x="198541" y="213381"/>
                      </a:cubicBezTo>
                      <a:cubicBezTo>
                        <a:pt x="218543" y="211666"/>
                        <a:pt x="234291" y="230589"/>
                        <a:pt x="243943" y="246845"/>
                      </a:cubicBezTo>
                      <a:cubicBezTo>
                        <a:pt x="271376" y="315997"/>
                        <a:pt x="250865" y="395880"/>
                        <a:pt x="255754" y="469095"/>
                      </a:cubicBezTo>
                      <a:cubicBezTo>
                        <a:pt x="240832" y="580093"/>
                        <a:pt x="308015" y="834538"/>
                        <a:pt x="136819" y="834855"/>
                      </a:cubicBezTo>
                      <a:cubicBezTo>
                        <a:pt x="35727" y="844063"/>
                        <a:pt x="10073" y="729382"/>
                        <a:pt x="19344" y="648166"/>
                      </a:cubicBezTo>
                      <a:close/>
                      <a:moveTo>
                        <a:pt x="125008" y="678137"/>
                      </a:moveTo>
                      <a:cubicBezTo>
                        <a:pt x="115928" y="731541"/>
                        <a:pt x="62968" y="668041"/>
                        <a:pt x="125643" y="645435"/>
                      </a:cubicBezTo>
                      <a:cubicBezTo>
                        <a:pt x="126272" y="656357"/>
                        <a:pt x="126100" y="667304"/>
                        <a:pt x="125135" y="678201"/>
                      </a:cubicBezTo>
                      <a:close/>
                      <a:moveTo>
                        <a:pt x="125008" y="531198"/>
                      </a:moveTo>
                      <a:cubicBezTo>
                        <a:pt x="69953" y="529293"/>
                        <a:pt x="68620" y="448966"/>
                        <a:pt x="124627" y="447315"/>
                      </a:cubicBezTo>
                      <a:close/>
                      <a:moveTo>
                        <a:pt x="124119" y="340698"/>
                      </a:moveTo>
                      <a:cubicBezTo>
                        <a:pt x="85193" y="326284"/>
                        <a:pt x="93004" y="270848"/>
                        <a:pt x="123674" y="251798"/>
                      </a:cubicBezTo>
                      <a:cubicBezTo>
                        <a:pt x="123973" y="281643"/>
                        <a:pt x="124183" y="311380"/>
                        <a:pt x="124309" y="341016"/>
                      </a:cubicBezTo>
                      <a:close/>
                      <a:moveTo>
                        <a:pt x="141835" y="365591"/>
                      </a:moveTo>
                      <a:cubicBezTo>
                        <a:pt x="190730" y="374798"/>
                        <a:pt x="194159" y="419057"/>
                        <a:pt x="141835" y="426106"/>
                      </a:cubicBezTo>
                      <a:close/>
                      <a:moveTo>
                        <a:pt x="142724" y="551899"/>
                      </a:moveTo>
                      <a:cubicBezTo>
                        <a:pt x="195493" y="559138"/>
                        <a:pt x="188127" y="605684"/>
                        <a:pt x="143296" y="619781"/>
                      </a:cubicBezTo>
                      <a:cubicBezTo>
                        <a:pt x="143042" y="601429"/>
                        <a:pt x="142978" y="571204"/>
                        <a:pt x="142915" y="5522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37" name="Google Shape;1537;p12"/>
              <p:cNvSpPr/>
              <p:nvPr/>
            </p:nvSpPr>
            <p:spPr>
              <a:xfrm>
                <a:off x="3923177" y="404687"/>
                <a:ext cx="17700" cy="25731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38" name="Google Shape;1538;p12"/>
          <p:cNvGrpSpPr/>
          <p:nvPr/>
        </p:nvGrpSpPr>
        <p:grpSpPr>
          <a:xfrm>
            <a:off x="7260997" y="0"/>
            <a:ext cx="985363" cy="4610929"/>
            <a:chOff x="1192601" y="-2473021"/>
            <a:chExt cx="1046700" cy="4897949"/>
          </a:xfrm>
        </p:grpSpPr>
        <p:grpSp>
          <p:nvGrpSpPr>
            <p:cNvPr id="1539" name="Google Shape;1539;p12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540" name="Google Shape;154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12"/>
            <p:cNvGrpSpPr/>
            <p:nvPr/>
          </p:nvGrpSpPr>
          <p:grpSpPr>
            <a:xfrm>
              <a:off x="1417979" y="-2473021"/>
              <a:ext cx="580390" cy="4604206"/>
              <a:chOff x="522260" y="-312241"/>
              <a:chExt cx="530958" cy="4212063"/>
            </a:xfrm>
          </p:grpSpPr>
          <p:grpSp>
            <p:nvGrpSpPr>
              <p:cNvPr id="1543" name="Google Shape;1543;p12"/>
              <p:cNvGrpSpPr/>
              <p:nvPr/>
            </p:nvGrpSpPr>
            <p:grpSpPr>
              <a:xfrm>
                <a:off x="522260" y="2971595"/>
                <a:ext cx="530958" cy="928227"/>
                <a:chOff x="522260" y="2971595"/>
                <a:chExt cx="530958" cy="928227"/>
              </a:xfrm>
            </p:grpSpPr>
            <p:sp>
              <p:nvSpPr>
                <p:cNvPr id="1544" name="Google Shape;1544;p12"/>
                <p:cNvSpPr/>
                <p:nvPr/>
              </p:nvSpPr>
              <p:spPr>
                <a:xfrm>
                  <a:off x="531045" y="3193814"/>
                  <a:ext cx="510950" cy="500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950" h="500199" extrusionOk="0">
                      <a:moveTo>
                        <a:pt x="230344" y="500189"/>
                      </a:moveTo>
                      <a:cubicBezTo>
                        <a:pt x="153916" y="500507"/>
                        <a:pt x="77640" y="493446"/>
                        <a:pt x="2570" y="479108"/>
                      </a:cubicBezTo>
                      <a:cubicBezTo>
                        <a:pt x="-4606" y="452501"/>
                        <a:pt x="4348" y="418084"/>
                        <a:pt x="15841" y="404622"/>
                      </a:cubicBezTo>
                      <a:cubicBezTo>
                        <a:pt x="93" y="296672"/>
                        <a:pt x="174591" y="153479"/>
                        <a:pt x="126458" y="68770"/>
                      </a:cubicBezTo>
                      <a:cubicBezTo>
                        <a:pt x="128236" y="16510"/>
                        <a:pt x="219295" y="6350"/>
                        <a:pt x="261142" y="0"/>
                      </a:cubicBezTo>
                      <a:cubicBezTo>
                        <a:pt x="310926" y="4953"/>
                        <a:pt x="383443" y="12002"/>
                        <a:pt x="388777" y="70612"/>
                      </a:cubicBezTo>
                      <a:cubicBezTo>
                        <a:pt x="365980" y="191262"/>
                        <a:pt x="524603" y="342392"/>
                        <a:pt x="509998" y="472630"/>
                      </a:cubicBezTo>
                      <a:cubicBezTo>
                        <a:pt x="417936" y="491147"/>
                        <a:pt x="324248" y="500380"/>
                        <a:pt x="230344" y="50018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5" name="Google Shape;1545;p12"/>
                <p:cNvSpPr/>
                <p:nvPr/>
              </p:nvSpPr>
              <p:spPr>
                <a:xfrm>
                  <a:off x="551585" y="3672350"/>
                  <a:ext cx="488949" cy="214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49" h="214629" extrusionOk="0">
                      <a:moveTo>
                        <a:pt x="243395" y="214630"/>
                      </a:moveTo>
                      <a:cubicBezTo>
                        <a:pt x="147256" y="214630"/>
                        <a:pt x="26352" y="160401"/>
                        <a:pt x="0" y="8001"/>
                      </a:cubicBezTo>
                      <a:cubicBezTo>
                        <a:pt x="165925" y="39751"/>
                        <a:pt x="327279" y="29528"/>
                        <a:pt x="488950" y="0"/>
                      </a:cubicBezTo>
                      <a:cubicBezTo>
                        <a:pt x="471043" y="147384"/>
                        <a:pt x="350266" y="214630"/>
                        <a:pt x="243395" y="214630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6" name="Google Shape;1546;p12"/>
                <p:cNvSpPr/>
                <p:nvPr/>
              </p:nvSpPr>
              <p:spPr>
                <a:xfrm>
                  <a:off x="685838" y="2977833"/>
                  <a:ext cx="219884" cy="234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884" h="234649" extrusionOk="0">
                      <a:moveTo>
                        <a:pt x="2590" y="234649"/>
                      </a:moveTo>
                      <a:cubicBezTo>
                        <a:pt x="7987" y="210011"/>
                        <a:pt x="-12142" y="33672"/>
                        <a:pt x="12877" y="45419"/>
                      </a:cubicBezTo>
                      <a:cubicBezTo>
                        <a:pt x="33197" y="50182"/>
                        <a:pt x="23545" y="24210"/>
                        <a:pt x="35038" y="16590"/>
                      </a:cubicBezTo>
                      <a:cubicBezTo>
                        <a:pt x="50913" y="906"/>
                        <a:pt x="85394" y="1604"/>
                        <a:pt x="109714" y="1922"/>
                      </a:cubicBezTo>
                      <a:cubicBezTo>
                        <a:pt x="145528" y="-936"/>
                        <a:pt x="189026" y="-6841"/>
                        <a:pt x="188835" y="38879"/>
                      </a:cubicBezTo>
                      <a:cubicBezTo>
                        <a:pt x="250875" y="39895"/>
                        <a:pt x="199503" y="186770"/>
                        <a:pt x="206869" y="233824"/>
                      </a:cubicBezTo>
                      <a:cubicBezTo>
                        <a:pt x="139369" y="212361"/>
                        <a:pt x="71932" y="215091"/>
                        <a:pt x="2590" y="23464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7" name="Google Shape;1547;p12"/>
                <p:cNvSpPr/>
                <p:nvPr/>
              </p:nvSpPr>
              <p:spPr>
                <a:xfrm>
                  <a:off x="522260" y="2971595"/>
                  <a:ext cx="530958" cy="928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958" h="928227" extrusionOk="0">
                      <a:moveTo>
                        <a:pt x="516306" y="619347"/>
                      </a:moveTo>
                      <a:cubicBezTo>
                        <a:pt x="501638" y="504285"/>
                        <a:pt x="397942" y="417798"/>
                        <a:pt x="399530" y="298926"/>
                      </a:cubicBezTo>
                      <a:cubicBezTo>
                        <a:pt x="413182" y="300514"/>
                        <a:pt x="390830" y="254159"/>
                        <a:pt x="381178" y="244380"/>
                      </a:cubicBezTo>
                      <a:cubicBezTo>
                        <a:pt x="383210" y="187992"/>
                        <a:pt x="385369" y="132175"/>
                        <a:pt x="387528" y="75787"/>
                      </a:cubicBezTo>
                      <a:cubicBezTo>
                        <a:pt x="392481" y="54070"/>
                        <a:pt x="381559" y="34449"/>
                        <a:pt x="356731" y="40227"/>
                      </a:cubicBezTo>
                      <a:cubicBezTo>
                        <a:pt x="358255" y="-10573"/>
                        <a:pt x="307645" y="730"/>
                        <a:pt x="273609" y="1810"/>
                      </a:cubicBezTo>
                      <a:cubicBezTo>
                        <a:pt x="240780" y="1429"/>
                        <a:pt x="184074" y="-222"/>
                        <a:pt x="184328" y="45244"/>
                      </a:cubicBezTo>
                      <a:cubicBezTo>
                        <a:pt x="174803" y="45815"/>
                        <a:pt x="158928" y="42640"/>
                        <a:pt x="158928" y="56547"/>
                      </a:cubicBezTo>
                      <a:cubicBezTo>
                        <a:pt x="158928" y="118777"/>
                        <a:pt x="158039" y="180435"/>
                        <a:pt x="158357" y="242475"/>
                      </a:cubicBezTo>
                      <a:cubicBezTo>
                        <a:pt x="144260" y="248825"/>
                        <a:pt x="112383" y="292767"/>
                        <a:pt x="140577" y="307753"/>
                      </a:cubicBezTo>
                      <a:cubicBezTo>
                        <a:pt x="150102" y="385159"/>
                        <a:pt x="15736" y="506508"/>
                        <a:pt x="18784" y="626967"/>
                      </a:cubicBezTo>
                      <a:cubicBezTo>
                        <a:pt x="-3124" y="640493"/>
                        <a:pt x="-8013" y="706215"/>
                        <a:pt x="15672" y="712756"/>
                      </a:cubicBezTo>
                      <a:cubicBezTo>
                        <a:pt x="65075" y="1013238"/>
                        <a:pt x="505638" y="992854"/>
                        <a:pt x="526720" y="692753"/>
                      </a:cubicBezTo>
                      <a:cubicBezTo>
                        <a:pt x="534785" y="671862"/>
                        <a:pt x="531356" y="631984"/>
                        <a:pt x="516306" y="619347"/>
                      </a:cubicBezTo>
                      <a:close/>
                      <a:moveTo>
                        <a:pt x="498399" y="620300"/>
                      </a:moveTo>
                      <a:cubicBezTo>
                        <a:pt x="475749" y="621824"/>
                        <a:pt x="453079" y="623176"/>
                        <a:pt x="430391" y="624364"/>
                      </a:cubicBezTo>
                      <a:cubicBezTo>
                        <a:pt x="405708" y="518319"/>
                        <a:pt x="384842" y="411531"/>
                        <a:pt x="367780" y="304006"/>
                      </a:cubicBezTo>
                      <a:cubicBezTo>
                        <a:pt x="372606" y="303308"/>
                        <a:pt x="377432" y="302673"/>
                        <a:pt x="382194" y="301911"/>
                      </a:cubicBezTo>
                      <a:cubicBezTo>
                        <a:pt x="378511" y="420973"/>
                        <a:pt x="481889" y="506762"/>
                        <a:pt x="498399" y="620300"/>
                      </a:cubicBezTo>
                      <a:close/>
                      <a:moveTo>
                        <a:pt x="278689" y="312579"/>
                      </a:moveTo>
                      <a:cubicBezTo>
                        <a:pt x="287389" y="312198"/>
                        <a:pt x="296025" y="311690"/>
                        <a:pt x="304661" y="311118"/>
                      </a:cubicBezTo>
                      <a:cubicBezTo>
                        <a:pt x="318040" y="416738"/>
                        <a:pt x="331477" y="522383"/>
                        <a:pt x="344983" y="628047"/>
                      </a:cubicBezTo>
                      <a:cubicBezTo>
                        <a:pt x="322568" y="628809"/>
                        <a:pt x="300216" y="629507"/>
                        <a:pt x="277800" y="629952"/>
                      </a:cubicBezTo>
                      <a:cubicBezTo>
                        <a:pt x="271844" y="524237"/>
                        <a:pt x="272136" y="418262"/>
                        <a:pt x="278689" y="312579"/>
                      </a:cubicBezTo>
                      <a:close/>
                      <a:moveTo>
                        <a:pt x="322504" y="309531"/>
                      </a:moveTo>
                      <a:cubicBezTo>
                        <a:pt x="331775" y="308642"/>
                        <a:pt x="341046" y="307626"/>
                        <a:pt x="350317" y="306483"/>
                      </a:cubicBezTo>
                      <a:cubicBezTo>
                        <a:pt x="367253" y="413417"/>
                        <a:pt x="387928" y="519633"/>
                        <a:pt x="412357" y="625126"/>
                      </a:cubicBezTo>
                      <a:cubicBezTo>
                        <a:pt x="395910" y="625951"/>
                        <a:pt x="379400" y="626713"/>
                        <a:pt x="362954" y="627348"/>
                      </a:cubicBezTo>
                      <a:cubicBezTo>
                        <a:pt x="349111" y="521430"/>
                        <a:pt x="335541" y="415493"/>
                        <a:pt x="322250" y="309531"/>
                      </a:cubicBezTo>
                      <a:close/>
                      <a:moveTo>
                        <a:pt x="365684" y="58452"/>
                      </a:moveTo>
                      <a:cubicBezTo>
                        <a:pt x="375273" y="59277"/>
                        <a:pt x="368542" y="74581"/>
                        <a:pt x="369939" y="81248"/>
                      </a:cubicBezTo>
                      <a:lnTo>
                        <a:pt x="175946" y="137382"/>
                      </a:lnTo>
                      <a:cubicBezTo>
                        <a:pt x="175946" y="127984"/>
                        <a:pt x="175946" y="118332"/>
                        <a:pt x="175946" y="109125"/>
                      </a:cubicBezTo>
                      <a:cubicBezTo>
                        <a:pt x="212713" y="94837"/>
                        <a:pt x="258496" y="85947"/>
                        <a:pt x="287643" y="60547"/>
                      </a:cubicBezTo>
                      <a:cubicBezTo>
                        <a:pt x="313360" y="60611"/>
                        <a:pt x="339649" y="57309"/>
                        <a:pt x="365430" y="58452"/>
                      </a:cubicBezTo>
                      <a:close/>
                      <a:moveTo>
                        <a:pt x="175438" y="205454"/>
                      </a:moveTo>
                      <a:lnTo>
                        <a:pt x="366827" y="159671"/>
                      </a:lnTo>
                      <a:lnTo>
                        <a:pt x="364224" y="230791"/>
                      </a:lnTo>
                      <a:cubicBezTo>
                        <a:pt x="308090" y="199041"/>
                        <a:pt x="233033" y="208248"/>
                        <a:pt x="175311" y="231616"/>
                      </a:cubicBezTo>
                      <a:close/>
                      <a:moveTo>
                        <a:pt x="175438" y="187230"/>
                      </a:moveTo>
                      <a:cubicBezTo>
                        <a:pt x="175438" y="176688"/>
                        <a:pt x="175438" y="166084"/>
                        <a:pt x="175438" y="155480"/>
                      </a:cubicBezTo>
                      <a:lnTo>
                        <a:pt x="368796" y="99536"/>
                      </a:lnTo>
                      <a:lnTo>
                        <a:pt x="367272" y="141256"/>
                      </a:lnTo>
                      <a:close/>
                      <a:moveTo>
                        <a:pt x="229032" y="21622"/>
                      </a:moveTo>
                      <a:cubicBezTo>
                        <a:pt x="256401" y="25305"/>
                        <a:pt x="342570" y="-222"/>
                        <a:pt x="338760" y="40672"/>
                      </a:cubicBezTo>
                      <a:lnTo>
                        <a:pt x="201600" y="44418"/>
                      </a:lnTo>
                      <a:cubicBezTo>
                        <a:pt x="197155" y="28861"/>
                        <a:pt x="217793" y="22765"/>
                        <a:pt x="229096" y="21749"/>
                      </a:cubicBezTo>
                      <a:close/>
                      <a:moveTo>
                        <a:pt x="263830" y="59150"/>
                      </a:moveTo>
                      <a:cubicBezTo>
                        <a:pt x="235046" y="71260"/>
                        <a:pt x="205645" y="81858"/>
                        <a:pt x="175756" y="90900"/>
                      </a:cubicBezTo>
                      <a:lnTo>
                        <a:pt x="175756" y="63722"/>
                      </a:lnTo>
                      <a:cubicBezTo>
                        <a:pt x="201664" y="62897"/>
                        <a:pt x="238113" y="59976"/>
                        <a:pt x="263894" y="59404"/>
                      </a:cubicBezTo>
                      <a:close/>
                      <a:moveTo>
                        <a:pt x="260973" y="230600"/>
                      </a:moveTo>
                      <a:cubicBezTo>
                        <a:pt x="306439" y="226028"/>
                        <a:pt x="366891" y="233838"/>
                        <a:pt x="384036" y="283432"/>
                      </a:cubicBezTo>
                      <a:cubicBezTo>
                        <a:pt x="303873" y="296939"/>
                        <a:pt x="222193" y="298945"/>
                        <a:pt x="141466" y="289401"/>
                      </a:cubicBezTo>
                      <a:cubicBezTo>
                        <a:pt x="157404" y="243554"/>
                        <a:pt x="218110" y="233521"/>
                        <a:pt x="261036" y="230854"/>
                      </a:cubicBezTo>
                      <a:close/>
                      <a:moveTo>
                        <a:pt x="259639" y="630269"/>
                      </a:moveTo>
                      <a:cubicBezTo>
                        <a:pt x="238005" y="630606"/>
                        <a:pt x="216313" y="630796"/>
                        <a:pt x="194552" y="630841"/>
                      </a:cubicBezTo>
                      <a:cubicBezTo>
                        <a:pt x="210300" y="525005"/>
                        <a:pt x="226003" y="419176"/>
                        <a:pt x="241669" y="313341"/>
                      </a:cubicBezTo>
                      <a:cubicBezTo>
                        <a:pt x="248019" y="313341"/>
                        <a:pt x="254369" y="313341"/>
                        <a:pt x="260719" y="313341"/>
                      </a:cubicBezTo>
                      <a:cubicBezTo>
                        <a:pt x="254172" y="418871"/>
                        <a:pt x="253810" y="524694"/>
                        <a:pt x="259639" y="630269"/>
                      </a:cubicBezTo>
                      <a:close/>
                      <a:moveTo>
                        <a:pt x="177089" y="630904"/>
                      </a:moveTo>
                      <a:cubicBezTo>
                        <a:pt x="155309" y="630904"/>
                        <a:pt x="133528" y="630904"/>
                        <a:pt x="111748" y="630333"/>
                      </a:cubicBezTo>
                      <a:cubicBezTo>
                        <a:pt x="143498" y="524478"/>
                        <a:pt x="175248" y="418751"/>
                        <a:pt x="206490" y="312833"/>
                      </a:cubicBezTo>
                      <a:lnTo>
                        <a:pt x="224206" y="313277"/>
                      </a:lnTo>
                      <a:cubicBezTo>
                        <a:pt x="208630" y="419195"/>
                        <a:pt x="192920" y="525069"/>
                        <a:pt x="177089" y="630904"/>
                      </a:cubicBezTo>
                      <a:close/>
                      <a:moveTo>
                        <a:pt x="76759" y="501047"/>
                      </a:moveTo>
                      <a:cubicBezTo>
                        <a:pt x="112129" y="441801"/>
                        <a:pt x="157849" y="381857"/>
                        <a:pt x="157468" y="309721"/>
                      </a:cubicBezTo>
                      <a:cubicBezTo>
                        <a:pt x="168009" y="310737"/>
                        <a:pt x="178550" y="311499"/>
                        <a:pt x="189218" y="312071"/>
                      </a:cubicBezTo>
                      <a:cubicBezTo>
                        <a:pt x="157550" y="417906"/>
                        <a:pt x="125908" y="523887"/>
                        <a:pt x="94285" y="630015"/>
                      </a:cubicBezTo>
                      <a:cubicBezTo>
                        <a:pt x="74854" y="629571"/>
                        <a:pt x="55423" y="629126"/>
                        <a:pt x="35992" y="628491"/>
                      </a:cubicBezTo>
                      <a:cubicBezTo>
                        <a:pt x="33960" y="582454"/>
                        <a:pt x="54026" y="539591"/>
                        <a:pt x="76886" y="500920"/>
                      </a:cubicBezTo>
                      <a:close/>
                      <a:moveTo>
                        <a:pt x="356858" y="897604"/>
                      </a:moveTo>
                      <a:cubicBezTo>
                        <a:pt x="221222" y="951325"/>
                        <a:pt x="58725" y="859504"/>
                        <a:pt x="34024" y="716248"/>
                      </a:cubicBezTo>
                      <a:cubicBezTo>
                        <a:pt x="191294" y="742912"/>
                        <a:pt x="352178" y="739813"/>
                        <a:pt x="508305" y="707104"/>
                      </a:cubicBezTo>
                      <a:lnTo>
                        <a:pt x="509194" y="707549"/>
                      </a:lnTo>
                      <a:cubicBezTo>
                        <a:pt x="496145" y="793623"/>
                        <a:pt x="438030" y="866134"/>
                        <a:pt x="356858" y="897604"/>
                      </a:cubicBezTo>
                      <a:close/>
                      <a:moveTo>
                        <a:pt x="512560" y="681704"/>
                      </a:moveTo>
                      <a:cubicBezTo>
                        <a:pt x="511855" y="684092"/>
                        <a:pt x="510985" y="686422"/>
                        <a:pt x="509956" y="688689"/>
                      </a:cubicBezTo>
                      <a:cubicBezTo>
                        <a:pt x="348952" y="722706"/>
                        <a:pt x="182842" y="724865"/>
                        <a:pt x="21006" y="695039"/>
                      </a:cubicBezTo>
                      <a:cubicBezTo>
                        <a:pt x="14332" y="679355"/>
                        <a:pt x="14961" y="661511"/>
                        <a:pt x="22721" y="646335"/>
                      </a:cubicBezTo>
                      <a:cubicBezTo>
                        <a:pt x="183897" y="651967"/>
                        <a:pt x="345263" y="649148"/>
                        <a:pt x="506146" y="637889"/>
                      </a:cubicBezTo>
                      <a:cubicBezTo>
                        <a:pt x="514351" y="650945"/>
                        <a:pt x="516681" y="666845"/>
                        <a:pt x="512560" y="68170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48" name="Google Shape;1548;p12"/>
              <p:cNvSpPr/>
              <p:nvPr/>
            </p:nvSpPr>
            <p:spPr>
              <a:xfrm>
                <a:off x="786930" y="-312241"/>
                <a:ext cx="17700" cy="3290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9" name="Google Shape;1549;p12"/>
          <p:cNvGrpSpPr/>
          <p:nvPr/>
        </p:nvGrpSpPr>
        <p:grpSpPr>
          <a:xfrm>
            <a:off x="7310064" y="1807216"/>
            <a:ext cx="148551" cy="170121"/>
            <a:chOff x="3462796" y="2555878"/>
            <a:chExt cx="157798" cy="180711"/>
          </a:xfrm>
        </p:grpSpPr>
        <p:sp>
          <p:nvSpPr>
            <p:cNvPr id="1550" name="Google Shape;1550;p1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1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1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1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1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1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6" name="Google Shape;1556;p12"/>
          <p:cNvGrpSpPr/>
          <p:nvPr/>
        </p:nvGrpSpPr>
        <p:grpSpPr>
          <a:xfrm>
            <a:off x="6425530" y="0"/>
            <a:ext cx="985363" cy="3010692"/>
            <a:chOff x="6010934" y="-404723"/>
            <a:chExt cx="1046700" cy="3198101"/>
          </a:xfrm>
        </p:grpSpPr>
        <p:grpSp>
          <p:nvGrpSpPr>
            <p:cNvPr id="1557" name="Google Shape;1557;p12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558" name="Google Shape;1558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0" name="Google Shape;1560;p12"/>
            <p:cNvGrpSpPr/>
            <p:nvPr/>
          </p:nvGrpSpPr>
          <p:grpSpPr>
            <a:xfrm>
              <a:off x="6308747" y="-404723"/>
              <a:ext cx="441786" cy="2976610"/>
              <a:chOff x="1121941" y="1239413"/>
              <a:chExt cx="404159" cy="2723090"/>
            </a:xfrm>
          </p:grpSpPr>
          <p:sp>
            <p:nvSpPr>
              <p:cNvPr id="1561" name="Google Shape;1561;p12"/>
              <p:cNvSpPr/>
              <p:nvPr/>
            </p:nvSpPr>
            <p:spPr>
              <a:xfrm>
                <a:off x="1308652" y="1239413"/>
                <a:ext cx="17700" cy="1738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62" name="Google Shape;1562;p12"/>
              <p:cNvGrpSpPr/>
              <p:nvPr/>
            </p:nvGrpSpPr>
            <p:grpSpPr>
              <a:xfrm>
                <a:off x="1121941" y="2971595"/>
                <a:ext cx="404159" cy="990908"/>
                <a:chOff x="1121941" y="2969319"/>
                <a:chExt cx="404159" cy="990908"/>
              </a:xfrm>
            </p:grpSpPr>
            <p:sp>
              <p:nvSpPr>
                <p:cNvPr id="1563" name="Google Shape;1563;p12"/>
                <p:cNvSpPr/>
                <p:nvPr/>
              </p:nvSpPr>
              <p:spPr>
                <a:xfrm>
                  <a:off x="1210876" y="2975878"/>
                  <a:ext cx="215728" cy="222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728" h="222824" extrusionOk="0">
                      <a:moveTo>
                        <a:pt x="14190" y="222824"/>
                      </a:moveTo>
                      <a:cubicBezTo>
                        <a:pt x="13301" y="174692"/>
                        <a:pt x="-21687" y="79251"/>
                        <a:pt x="21620" y="60582"/>
                      </a:cubicBezTo>
                      <a:cubicBezTo>
                        <a:pt x="36987" y="27244"/>
                        <a:pt x="55021" y="2797"/>
                        <a:pt x="105440" y="321"/>
                      </a:cubicBezTo>
                      <a:cubicBezTo>
                        <a:pt x="154017" y="-2156"/>
                        <a:pt x="177385" y="9655"/>
                        <a:pt x="182021" y="37976"/>
                      </a:cubicBezTo>
                      <a:cubicBezTo>
                        <a:pt x="233265" y="47692"/>
                        <a:pt x="210405" y="171326"/>
                        <a:pt x="211993" y="215776"/>
                      </a:cubicBezTo>
                      <a:cubicBezTo>
                        <a:pt x="143159" y="198060"/>
                        <a:pt x="79024" y="196790"/>
                        <a:pt x="14190" y="222824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4" name="Google Shape;1564;p12"/>
                <p:cNvSpPr/>
                <p:nvPr/>
              </p:nvSpPr>
              <p:spPr>
                <a:xfrm>
                  <a:off x="1128931" y="3411844"/>
                  <a:ext cx="389306" cy="540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306" h="540604" extrusionOk="0">
                      <a:moveTo>
                        <a:pt x="192718" y="540604"/>
                      </a:moveTo>
                      <a:cubicBezTo>
                        <a:pt x="42795" y="527142"/>
                        <a:pt x="232596" y="425161"/>
                        <a:pt x="116836" y="455260"/>
                      </a:cubicBezTo>
                      <a:cubicBezTo>
                        <a:pt x="83054" y="460150"/>
                        <a:pt x="19744" y="479835"/>
                        <a:pt x="7679" y="435512"/>
                      </a:cubicBezTo>
                      <a:cubicBezTo>
                        <a:pt x="-6227" y="397920"/>
                        <a:pt x="57844" y="371440"/>
                        <a:pt x="34857" y="364582"/>
                      </a:cubicBezTo>
                      <a:cubicBezTo>
                        <a:pt x="15807" y="363122"/>
                        <a:pt x="3107" y="353533"/>
                        <a:pt x="1393" y="338801"/>
                      </a:cubicBezTo>
                      <a:cubicBezTo>
                        <a:pt x="-3560" y="319434"/>
                        <a:pt x="17585" y="304638"/>
                        <a:pt x="35175" y="291748"/>
                      </a:cubicBezTo>
                      <a:cubicBezTo>
                        <a:pt x="33651" y="285398"/>
                        <a:pt x="30158" y="276762"/>
                        <a:pt x="28380" y="270412"/>
                      </a:cubicBezTo>
                      <a:cubicBezTo>
                        <a:pt x="-19689" y="256061"/>
                        <a:pt x="-258" y="192307"/>
                        <a:pt x="38985" y="180877"/>
                      </a:cubicBezTo>
                      <a:cubicBezTo>
                        <a:pt x="42490" y="180629"/>
                        <a:pt x="45138" y="177588"/>
                        <a:pt x="44890" y="174082"/>
                      </a:cubicBezTo>
                      <a:cubicBezTo>
                        <a:pt x="44643" y="170577"/>
                        <a:pt x="41601" y="167929"/>
                        <a:pt x="38096" y="168177"/>
                      </a:cubicBezTo>
                      <a:cubicBezTo>
                        <a:pt x="3044" y="163224"/>
                        <a:pt x="21776" y="119663"/>
                        <a:pt x="43303" y="106836"/>
                      </a:cubicBezTo>
                      <a:cubicBezTo>
                        <a:pt x="74418" y="82706"/>
                        <a:pt x="71370" y="31969"/>
                        <a:pt x="69020" y="5680"/>
                      </a:cubicBezTo>
                      <a:cubicBezTo>
                        <a:pt x="85911" y="5045"/>
                        <a:pt x="131758" y="4664"/>
                        <a:pt x="151570" y="4601"/>
                      </a:cubicBezTo>
                      <a:cubicBezTo>
                        <a:pt x="174303" y="59274"/>
                        <a:pt x="87499" y="134903"/>
                        <a:pt x="126170" y="158652"/>
                      </a:cubicBezTo>
                      <a:cubicBezTo>
                        <a:pt x="332545" y="108296"/>
                        <a:pt x="234120" y="166526"/>
                        <a:pt x="237422" y="1362"/>
                      </a:cubicBezTo>
                      <a:cubicBezTo>
                        <a:pt x="249741" y="-2130"/>
                        <a:pt x="299271" y="2378"/>
                        <a:pt x="325624" y="854"/>
                      </a:cubicBezTo>
                      <a:cubicBezTo>
                        <a:pt x="266823" y="105439"/>
                        <a:pt x="408174" y="108804"/>
                        <a:pt x="387155" y="185449"/>
                      </a:cubicBezTo>
                      <a:cubicBezTo>
                        <a:pt x="375090" y="210849"/>
                        <a:pt x="334958" y="200752"/>
                        <a:pt x="326830" y="215802"/>
                      </a:cubicBezTo>
                      <a:cubicBezTo>
                        <a:pt x="326830" y="221707"/>
                        <a:pt x="332101" y="222152"/>
                        <a:pt x="337054" y="222152"/>
                      </a:cubicBezTo>
                      <a:cubicBezTo>
                        <a:pt x="407539" y="236439"/>
                        <a:pt x="379472" y="299177"/>
                        <a:pt x="313876" y="302733"/>
                      </a:cubicBezTo>
                      <a:cubicBezTo>
                        <a:pt x="286508" y="321783"/>
                        <a:pt x="354897" y="305337"/>
                        <a:pt x="360866" y="348326"/>
                      </a:cubicBezTo>
                      <a:cubicBezTo>
                        <a:pt x="367661" y="376711"/>
                        <a:pt x="350135" y="382108"/>
                        <a:pt x="333307" y="403444"/>
                      </a:cubicBezTo>
                      <a:cubicBezTo>
                        <a:pt x="365565" y="417414"/>
                        <a:pt x="387663" y="440084"/>
                        <a:pt x="362200" y="476469"/>
                      </a:cubicBezTo>
                      <a:cubicBezTo>
                        <a:pt x="318321" y="516411"/>
                        <a:pt x="249868" y="528857"/>
                        <a:pt x="192718" y="540604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5" name="Google Shape;1565;p12"/>
                <p:cNvSpPr/>
                <p:nvPr/>
              </p:nvSpPr>
              <p:spPr>
                <a:xfrm>
                  <a:off x="1121941" y="2969319"/>
                  <a:ext cx="404159" cy="990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159" h="990908" extrusionOk="0">
                      <a:moveTo>
                        <a:pt x="396558" y="583905"/>
                      </a:moveTo>
                      <a:cubicBezTo>
                        <a:pt x="363665" y="545170"/>
                        <a:pt x="299149" y="524850"/>
                        <a:pt x="338075" y="447063"/>
                      </a:cubicBezTo>
                      <a:cubicBezTo>
                        <a:pt x="339535" y="444205"/>
                        <a:pt x="370904" y="448269"/>
                        <a:pt x="367920" y="426933"/>
                      </a:cubicBezTo>
                      <a:cubicBezTo>
                        <a:pt x="376619" y="356321"/>
                        <a:pt x="377762" y="266786"/>
                        <a:pt x="312865" y="222019"/>
                      </a:cubicBezTo>
                      <a:cubicBezTo>
                        <a:pt x="314326" y="182014"/>
                        <a:pt x="328359" y="29931"/>
                        <a:pt x="274257" y="35328"/>
                      </a:cubicBezTo>
                      <a:cubicBezTo>
                        <a:pt x="255207" y="-16234"/>
                        <a:pt x="119635" y="-11789"/>
                        <a:pt x="115888" y="51521"/>
                      </a:cubicBezTo>
                      <a:cubicBezTo>
                        <a:pt x="66358" y="56474"/>
                        <a:pt x="92711" y="194840"/>
                        <a:pt x="93600" y="232242"/>
                      </a:cubicBezTo>
                      <a:cubicBezTo>
                        <a:pt x="31814" y="278470"/>
                        <a:pt x="26607" y="363941"/>
                        <a:pt x="28766" y="435442"/>
                      </a:cubicBezTo>
                      <a:cubicBezTo>
                        <a:pt x="29211" y="460842"/>
                        <a:pt x="57849" y="448840"/>
                        <a:pt x="70740" y="450746"/>
                      </a:cubicBezTo>
                      <a:cubicBezTo>
                        <a:pt x="73851" y="483511"/>
                        <a:pt x="74994" y="521611"/>
                        <a:pt x="46991" y="544408"/>
                      </a:cubicBezTo>
                      <a:cubicBezTo>
                        <a:pt x="20829" y="559775"/>
                        <a:pt x="1906" y="611464"/>
                        <a:pt x="44133" y="617497"/>
                      </a:cubicBezTo>
                      <a:cubicBezTo>
                        <a:pt x="890" y="630197"/>
                        <a:pt x="-22097" y="700682"/>
                        <a:pt x="29973" y="716557"/>
                      </a:cubicBezTo>
                      <a:cubicBezTo>
                        <a:pt x="31179" y="718461"/>
                        <a:pt x="32132" y="730336"/>
                        <a:pt x="35878" y="733384"/>
                      </a:cubicBezTo>
                      <a:cubicBezTo>
                        <a:pt x="-9588" y="750021"/>
                        <a:pt x="-11620" y="809584"/>
                        <a:pt x="41276" y="813584"/>
                      </a:cubicBezTo>
                      <a:cubicBezTo>
                        <a:pt x="-3746" y="839747"/>
                        <a:pt x="-8318" y="908200"/>
                        <a:pt x="53150" y="912772"/>
                      </a:cubicBezTo>
                      <a:cubicBezTo>
                        <a:pt x="88837" y="913153"/>
                        <a:pt x="124016" y="903310"/>
                        <a:pt x="159259" y="898421"/>
                      </a:cubicBezTo>
                      <a:cubicBezTo>
                        <a:pt x="137224" y="913788"/>
                        <a:pt x="124270" y="946998"/>
                        <a:pt x="142368" y="970176"/>
                      </a:cubicBezTo>
                      <a:cubicBezTo>
                        <a:pt x="170879" y="1006688"/>
                        <a:pt x="222568" y="986051"/>
                        <a:pt x="258319" y="975319"/>
                      </a:cubicBezTo>
                      <a:cubicBezTo>
                        <a:pt x="297562" y="961285"/>
                        <a:pt x="346012" y="957857"/>
                        <a:pt x="374079" y="923821"/>
                      </a:cubicBezTo>
                      <a:cubicBezTo>
                        <a:pt x="397638" y="896008"/>
                        <a:pt x="385382" y="849653"/>
                        <a:pt x="346647" y="845652"/>
                      </a:cubicBezTo>
                      <a:cubicBezTo>
                        <a:pt x="371279" y="834501"/>
                        <a:pt x="382207" y="805495"/>
                        <a:pt x="371057" y="780857"/>
                      </a:cubicBezTo>
                      <a:cubicBezTo>
                        <a:pt x="362344" y="761610"/>
                        <a:pt x="342259" y="750123"/>
                        <a:pt x="321247" y="752371"/>
                      </a:cubicBezTo>
                      <a:cubicBezTo>
                        <a:pt x="385382" y="748434"/>
                        <a:pt x="427991" y="685505"/>
                        <a:pt x="350584" y="659597"/>
                      </a:cubicBezTo>
                      <a:cubicBezTo>
                        <a:pt x="302515" y="655787"/>
                        <a:pt x="436690" y="669821"/>
                        <a:pt x="396558" y="583905"/>
                      </a:cubicBezTo>
                      <a:close/>
                      <a:moveTo>
                        <a:pt x="291339" y="83525"/>
                      </a:moveTo>
                      <a:cubicBezTo>
                        <a:pt x="291847" y="98828"/>
                        <a:pt x="292418" y="114132"/>
                        <a:pt x="292926" y="129435"/>
                      </a:cubicBezTo>
                      <a:lnTo>
                        <a:pt x="105792" y="175981"/>
                      </a:lnTo>
                      <a:cubicBezTo>
                        <a:pt x="105030" y="163916"/>
                        <a:pt x="104776" y="151851"/>
                        <a:pt x="104776" y="139786"/>
                      </a:cubicBezTo>
                      <a:cubicBezTo>
                        <a:pt x="166307" y="129753"/>
                        <a:pt x="229172" y="100162"/>
                        <a:pt x="291085" y="83525"/>
                      </a:cubicBezTo>
                      <a:close/>
                      <a:moveTo>
                        <a:pt x="293561" y="147533"/>
                      </a:moveTo>
                      <a:lnTo>
                        <a:pt x="295847" y="212049"/>
                      </a:lnTo>
                      <a:cubicBezTo>
                        <a:pt x="235459" y="188897"/>
                        <a:pt x="168117" y="192212"/>
                        <a:pt x="110300" y="221193"/>
                      </a:cubicBezTo>
                      <a:cubicBezTo>
                        <a:pt x="109094" y="212113"/>
                        <a:pt x="108141" y="202969"/>
                        <a:pt x="107379" y="193824"/>
                      </a:cubicBezTo>
                      <a:close/>
                      <a:moveTo>
                        <a:pt x="194057" y="16152"/>
                      </a:moveTo>
                      <a:cubicBezTo>
                        <a:pt x="213869" y="14056"/>
                        <a:pt x="248984" y="13548"/>
                        <a:pt x="256096" y="36979"/>
                      </a:cubicBezTo>
                      <a:cubicBezTo>
                        <a:pt x="215139" y="41107"/>
                        <a:pt x="174181" y="45615"/>
                        <a:pt x="133224" y="49679"/>
                      </a:cubicBezTo>
                      <a:cubicBezTo>
                        <a:pt x="136208" y="21613"/>
                        <a:pt x="171768" y="18438"/>
                        <a:pt x="193803" y="16152"/>
                      </a:cubicBezTo>
                      <a:close/>
                      <a:moveTo>
                        <a:pt x="111507" y="70444"/>
                      </a:moveTo>
                      <a:cubicBezTo>
                        <a:pt x="137605" y="72095"/>
                        <a:pt x="295276" y="37170"/>
                        <a:pt x="290323" y="65554"/>
                      </a:cubicBezTo>
                      <a:cubicBezTo>
                        <a:pt x="228918" y="86446"/>
                        <a:pt x="165355" y="103083"/>
                        <a:pt x="105093" y="126197"/>
                      </a:cubicBezTo>
                      <a:cubicBezTo>
                        <a:pt x="106681" y="108417"/>
                        <a:pt x="102680" y="86065"/>
                        <a:pt x="111189" y="70444"/>
                      </a:cubicBezTo>
                      <a:close/>
                      <a:moveTo>
                        <a:pt x="46419" y="432902"/>
                      </a:moveTo>
                      <a:cubicBezTo>
                        <a:pt x="42609" y="356067"/>
                        <a:pt x="52769" y="256499"/>
                        <a:pt x="137034" y="227416"/>
                      </a:cubicBezTo>
                      <a:cubicBezTo>
                        <a:pt x="293561" y="176616"/>
                        <a:pt x="379921" y="271866"/>
                        <a:pt x="350521" y="426870"/>
                      </a:cubicBezTo>
                      <a:close/>
                      <a:moveTo>
                        <a:pt x="262319" y="567204"/>
                      </a:moveTo>
                      <a:lnTo>
                        <a:pt x="131636" y="595081"/>
                      </a:lnTo>
                      <a:cubicBezTo>
                        <a:pt x="113348" y="568538"/>
                        <a:pt x="184595" y="524850"/>
                        <a:pt x="164974" y="448459"/>
                      </a:cubicBezTo>
                      <a:lnTo>
                        <a:pt x="238443" y="446999"/>
                      </a:lnTo>
                      <a:cubicBezTo>
                        <a:pt x="232189" y="488604"/>
                        <a:pt x="240558" y="531086"/>
                        <a:pt x="262129" y="567204"/>
                      </a:cubicBezTo>
                      <a:close/>
                      <a:moveTo>
                        <a:pt x="36069" y="586890"/>
                      </a:moveTo>
                      <a:cubicBezTo>
                        <a:pt x="68771" y="527644"/>
                        <a:pt x="97854" y="542440"/>
                        <a:pt x="88456" y="450238"/>
                      </a:cubicBezTo>
                      <a:lnTo>
                        <a:pt x="147194" y="449031"/>
                      </a:lnTo>
                      <a:cubicBezTo>
                        <a:pt x="167514" y="524469"/>
                        <a:pt x="99442" y="554759"/>
                        <a:pt x="112269" y="599272"/>
                      </a:cubicBezTo>
                      <a:cubicBezTo>
                        <a:pt x="91758" y="603272"/>
                        <a:pt x="37466" y="620926"/>
                        <a:pt x="35878" y="586890"/>
                      </a:cubicBezTo>
                      <a:close/>
                      <a:moveTo>
                        <a:pt x="354521" y="867496"/>
                      </a:moveTo>
                      <a:cubicBezTo>
                        <a:pt x="402781" y="909914"/>
                        <a:pt x="318771" y="944458"/>
                        <a:pt x="283211" y="949347"/>
                      </a:cubicBezTo>
                      <a:cubicBezTo>
                        <a:pt x="248095" y="957158"/>
                        <a:pt x="212154" y="978875"/>
                        <a:pt x="175642" y="970239"/>
                      </a:cubicBezTo>
                      <a:cubicBezTo>
                        <a:pt x="158497" y="964588"/>
                        <a:pt x="146178" y="949094"/>
                        <a:pt x="153544" y="930805"/>
                      </a:cubicBezTo>
                      <a:cubicBezTo>
                        <a:pt x="160021" y="906612"/>
                        <a:pt x="304483" y="850160"/>
                        <a:pt x="354331" y="867496"/>
                      </a:cubicBezTo>
                      <a:close/>
                      <a:moveTo>
                        <a:pt x="354204" y="786153"/>
                      </a:moveTo>
                      <a:cubicBezTo>
                        <a:pt x="394399" y="853463"/>
                        <a:pt x="147765" y="877339"/>
                        <a:pt x="105157" y="889086"/>
                      </a:cubicBezTo>
                      <a:cubicBezTo>
                        <a:pt x="51372" y="908136"/>
                        <a:pt x="-12699" y="873592"/>
                        <a:pt x="53912" y="821966"/>
                      </a:cubicBezTo>
                      <a:cubicBezTo>
                        <a:pt x="113793" y="817648"/>
                        <a:pt x="325502" y="741766"/>
                        <a:pt x="354013" y="786153"/>
                      </a:cubicBezTo>
                      <a:close/>
                      <a:moveTo>
                        <a:pt x="293053" y="674392"/>
                      </a:moveTo>
                      <a:cubicBezTo>
                        <a:pt x="319977" y="665884"/>
                        <a:pt x="378143" y="666963"/>
                        <a:pt x="373000" y="710841"/>
                      </a:cubicBezTo>
                      <a:cubicBezTo>
                        <a:pt x="350838" y="738020"/>
                        <a:pt x="307214" y="742210"/>
                        <a:pt x="275972" y="753831"/>
                      </a:cubicBezTo>
                      <a:cubicBezTo>
                        <a:pt x="232030" y="758022"/>
                        <a:pt x="61977" y="815490"/>
                        <a:pt x="26988" y="789454"/>
                      </a:cubicBezTo>
                      <a:cubicBezTo>
                        <a:pt x="-10032" y="761896"/>
                        <a:pt x="65088" y="743608"/>
                        <a:pt x="53912" y="723859"/>
                      </a:cubicBezTo>
                      <a:cubicBezTo>
                        <a:pt x="132462" y="707666"/>
                        <a:pt x="214059" y="690648"/>
                        <a:pt x="292863" y="674392"/>
                      </a:cubicBezTo>
                      <a:close/>
                      <a:moveTo>
                        <a:pt x="354648" y="639531"/>
                      </a:moveTo>
                      <a:cubicBezTo>
                        <a:pt x="294323" y="652993"/>
                        <a:pt x="239840" y="662772"/>
                        <a:pt x="179515" y="676044"/>
                      </a:cubicBezTo>
                      <a:lnTo>
                        <a:pt x="47308" y="704555"/>
                      </a:lnTo>
                      <a:cubicBezTo>
                        <a:pt x="37021" y="705889"/>
                        <a:pt x="23750" y="694522"/>
                        <a:pt x="19241" y="685505"/>
                      </a:cubicBezTo>
                      <a:cubicBezTo>
                        <a:pt x="-15620" y="609813"/>
                        <a:pt x="264224" y="596160"/>
                        <a:pt x="316294" y="573745"/>
                      </a:cubicBezTo>
                      <a:cubicBezTo>
                        <a:pt x="326899" y="571459"/>
                        <a:pt x="326835" y="553298"/>
                        <a:pt x="314961" y="555838"/>
                      </a:cubicBezTo>
                      <a:lnTo>
                        <a:pt x="281687" y="563331"/>
                      </a:lnTo>
                      <a:cubicBezTo>
                        <a:pt x="258871" y="529206"/>
                        <a:pt x="249695" y="487760"/>
                        <a:pt x="255969" y="447190"/>
                      </a:cubicBezTo>
                      <a:lnTo>
                        <a:pt x="321946" y="445856"/>
                      </a:lnTo>
                      <a:cubicBezTo>
                        <a:pt x="294831" y="486433"/>
                        <a:pt x="311722" y="544154"/>
                        <a:pt x="352870" y="568347"/>
                      </a:cubicBezTo>
                      <a:cubicBezTo>
                        <a:pt x="382398" y="583334"/>
                        <a:pt x="401575" y="632483"/>
                        <a:pt x="354458" y="63953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6" name="Google Shape;1566;p12"/>
                <p:cNvSpPr/>
                <p:nvPr/>
              </p:nvSpPr>
              <p:spPr>
                <a:xfrm>
                  <a:off x="1160257" y="3179981"/>
                  <a:ext cx="324636" cy="229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636" h="229478" extrusionOk="0">
                      <a:moveTo>
                        <a:pt x="1626" y="229478"/>
                      </a:moveTo>
                      <a:cubicBezTo>
                        <a:pt x="-8216" y="108447"/>
                        <a:pt x="24042" y="-8456"/>
                        <a:pt x="169393" y="878"/>
                      </a:cubicBezTo>
                      <a:cubicBezTo>
                        <a:pt x="307379" y="-10678"/>
                        <a:pt x="337541" y="93334"/>
                        <a:pt x="320206" y="222176"/>
                      </a:cubicBezTo>
                      <a:cubicBezTo>
                        <a:pt x="210923" y="232019"/>
                        <a:pt x="109767" y="228018"/>
                        <a:pt x="1626" y="22947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2900" y="1430148"/>
            <a:ext cx="56601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⊹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×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⬩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fif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nation-75443.web.app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13"/>
          <p:cNvSpPr txBox="1">
            <a:spLocks noGrp="1"/>
          </p:cNvSpPr>
          <p:nvPr>
            <p:ph type="ctrTitle"/>
          </p:nvPr>
        </p:nvSpPr>
        <p:spPr>
          <a:xfrm>
            <a:off x="981424" y="2877728"/>
            <a:ext cx="7433400" cy="81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Spark Foundation</a:t>
            </a:r>
            <a:endParaRPr dirty="0"/>
          </a:p>
        </p:txBody>
      </p:sp>
      <p:sp>
        <p:nvSpPr>
          <p:cNvPr id="3" name="Google Shape;1571;p13"/>
          <p:cNvSpPr txBox="1">
            <a:spLocks/>
          </p:cNvSpPr>
          <p:nvPr/>
        </p:nvSpPr>
        <p:spPr>
          <a:xfrm>
            <a:off x="981424" y="3856193"/>
            <a:ext cx="7433400" cy="81030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4400" b="0" dirty="0" smtClean="0"/>
              <a:t>Grip September 2021</a:t>
            </a:r>
            <a:endParaRPr lang="en-US" sz="72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16"/>
          <p:cNvSpPr txBox="1">
            <a:spLocks noGrp="1"/>
          </p:cNvSpPr>
          <p:nvPr>
            <p:ph type="ctrTitle"/>
          </p:nvPr>
        </p:nvSpPr>
        <p:spPr>
          <a:xfrm>
            <a:off x="377135" y="371845"/>
            <a:ext cx="4646100" cy="63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Field : Web Development</a:t>
            </a:r>
            <a:endParaRPr dirty="0"/>
          </a:p>
        </p:txBody>
      </p:sp>
      <p:sp>
        <p:nvSpPr>
          <p:cNvPr id="1594" name="Google Shape;1594;p16"/>
          <p:cNvSpPr txBox="1">
            <a:spLocks noGrp="1"/>
          </p:cNvSpPr>
          <p:nvPr>
            <p:ph type="subTitle" idx="1"/>
          </p:nvPr>
        </p:nvSpPr>
        <p:spPr>
          <a:xfrm>
            <a:off x="1438681" y="2229748"/>
            <a:ext cx="4909568" cy="38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800" b="1" dirty="0" smtClean="0"/>
              <a:t>Integration of Payment Gateway</a:t>
            </a:r>
            <a:r>
              <a:rPr lang="en" dirty="0" smtClean="0"/>
              <a:t> </a:t>
            </a:r>
            <a:endParaRPr dirty="0"/>
          </a:p>
        </p:txBody>
      </p:sp>
      <p:sp>
        <p:nvSpPr>
          <p:cNvPr id="1595" name="Google Shape;1595;p16"/>
          <p:cNvSpPr txBox="1"/>
          <p:nvPr/>
        </p:nvSpPr>
        <p:spPr>
          <a:xfrm>
            <a:off x="-133853" y="1710344"/>
            <a:ext cx="1572534" cy="1423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accent4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Task#3</a:t>
            </a:r>
            <a:endParaRPr sz="7200" b="1" dirty="0">
              <a:solidFill>
                <a:schemeClr val="accent4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5" name="Google Shape;1593;p16"/>
          <p:cNvSpPr txBox="1">
            <a:spLocks/>
          </p:cNvSpPr>
          <p:nvPr/>
        </p:nvSpPr>
        <p:spPr>
          <a:xfrm>
            <a:off x="1512253" y="2988921"/>
            <a:ext cx="4646100" cy="630900"/>
          </a:xfrm>
          <a:prstGeom prst="rect">
            <a:avLst/>
          </a:prstGeom>
          <a:noFill/>
          <a:ln>
            <a:noFill/>
          </a:ln>
          <a:effectLst>
            <a:outerShdw dist="1905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 b="1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3600" dirty="0" smtClean="0"/>
              <a:t>Created by: Prashant Tyagi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14"/>
          <p:cNvSpPr txBox="1">
            <a:spLocks noGrp="1"/>
          </p:cNvSpPr>
          <p:nvPr>
            <p:ph type="title"/>
          </p:nvPr>
        </p:nvSpPr>
        <p:spPr>
          <a:xfrm>
            <a:off x="669247" y="119794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Education Info…</a:t>
            </a:r>
            <a:endParaRPr dirty="0"/>
          </a:p>
        </p:txBody>
      </p:sp>
      <p:sp>
        <p:nvSpPr>
          <p:cNvPr id="1578" name="Google Shape;1578;p14"/>
          <p:cNvSpPr txBox="1">
            <a:spLocks noGrp="1"/>
          </p:cNvSpPr>
          <p:nvPr>
            <p:ph type="body" idx="1"/>
          </p:nvPr>
        </p:nvSpPr>
        <p:spPr>
          <a:xfrm>
            <a:off x="669247" y="750012"/>
            <a:ext cx="3270011" cy="43172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US" sz="1600" b="1" dirty="0" smtClean="0"/>
              <a:t>Bachelor of Technology</a:t>
            </a:r>
            <a:endParaRPr lang="en-US" sz="1600" b="1" dirty="0"/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US" sz="1200" i="1" dirty="0" smtClean="0"/>
              <a:t>(Information </a:t>
            </a:r>
            <a:r>
              <a:rPr lang="en-US" sz="1200" i="1" dirty="0"/>
              <a:t>Technology</a:t>
            </a:r>
            <a:r>
              <a:rPr lang="en-US" sz="1200" i="1" dirty="0" smtClean="0"/>
              <a:t>)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US" sz="1200" dirty="0" smtClean="0"/>
              <a:t>SGPA </a:t>
            </a:r>
            <a:r>
              <a:rPr lang="en-US" sz="1200" dirty="0"/>
              <a:t>8.54</a:t>
            </a:r>
            <a:endParaRPr lang="en-US" sz="1400" dirty="0"/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US" sz="1200" dirty="0" smtClean="0"/>
              <a:t>IIMT </a:t>
            </a:r>
            <a:r>
              <a:rPr lang="en-US" sz="1200" dirty="0"/>
              <a:t>College of Engineering Gr. </a:t>
            </a:r>
            <a:r>
              <a:rPr lang="en-US" sz="1200" dirty="0" smtClean="0"/>
              <a:t>Noida</a:t>
            </a:r>
            <a:endParaRPr lang="en-US" sz="1200" dirty="0"/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US" sz="1200" dirty="0" smtClean="0"/>
              <a:t>Dr</a:t>
            </a:r>
            <a:r>
              <a:rPr lang="en-US" sz="1200" dirty="0"/>
              <a:t>. A.P.J. Abdul Kalam Technical University, </a:t>
            </a:r>
            <a:r>
              <a:rPr lang="en-US" sz="1200" dirty="0" smtClean="0"/>
              <a:t>Lucknow</a:t>
            </a:r>
            <a:endParaRPr lang="en-US" sz="1200" dirty="0"/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US" sz="1200" dirty="0" smtClean="0"/>
              <a:t>2019-2023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US" sz="1400" dirty="0" smtClean="0"/>
              <a:t>     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US" sz="1600" b="1" dirty="0" smtClean="0"/>
              <a:t>Senior </a:t>
            </a:r>
            <a:r>
              <a:rPr lang="en-US" sz="1600" b="1" dirty="0"/>
              <a:t>Secondary </a:t>
            </a:r>
            <a:r>
              <a:rPr lang="en-US" sz="1600" b="1" dirty="0" smtClean="0"/>
              <a:t>Education</a:t>
            </a:r>
            <a:endParaRPr lang="en-US" sz="1400" b="1" dirty="0"/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US" sz="1200" i="1" dirty="0" smtClean="0"/>
              <a:t>(</a:t>
            </a:r>
            <a:r>
              <a:rPr lang="en-US" sz="1200" i="1" dirty="0"/>
              <a:t>Non-Medical </a:t>
            </a:r>
            <a:r>
              <a:rPr lang="en-US" sz="1200" i="1" dirty="0" smtClean="0"/>
              <a:t>Science)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US" sz="1200" i="1" dirty="0" smtClean="0"/>
              <a:t>Score -85%</a:t>
            </a:r>
            <a:endParaRPr lang="en-US" sz="1400" i="1" dirty="0"/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US" sz="1200" dirty="0" smtClean="0"/>
              <a:t>L.N</a:t>
            </a:r>
            <a:r>
              <a:rPr lang="en-US" sz="1200" dirty="0"/>
              <a:t>. Public School, </a:t>
            </a:r>
            <a:r>
              <a:rPr lang="en-US" sz="1200" dirty="0" smtClean="0"/>
              <a:t>Hapur</a:t>
            </a:r>
            <a:endParaRPr lang="en-US" sz="1200" dirty="0"/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US" sz="1200" dirty="0" smtClean="0"/>
              <a:t>Central </a:t>
            </a:r>
            <a:r>
              <a:rPr lang="en-US" sz="1200" dirty="0"/>
              <a:t>Board of Secondary Education, New </a:t>
            </a:r>
            <a:r>
              <a:rPr lang="en-US" sz="1200" dirty="0" smtClean="0"/>
              <a:t>Delhi</a:t>
            </a:r>
            <a:endParaRPr lang="en-US" sz="1200" dirty="0"/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US" sz="1200" dirty="0" smtClean="0"/>
              <a:t>2017-2019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US" sz="1600" b="1" dirty="0" smtClean="0"/>
              <a:t>Secondary </a:t>
            </a:r>
            <a:r>
              <a:rPr lang="en-US" sz="1600" b="1" dirty="0"/>
              <a:t>Education</a:t>
            </a:r>
            <a:endParaRPr lang="en-US" sz="1400" b="1" dirty="0"/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US" sz="1200" i="1" dirty="0" smtClean="0"/>
              <a:t>(Basic High School)</a:t>
            </a:r>
            <a:endParaRPr lang="en-US" sz="1200" i="1" dirty="0"/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US" sz="1200" i="1" dirty="0" smtClean="0"/>
              <a:t>Score -9.4 CGPA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US" sz="1200" dirty="0" smtClean="0"/>
              <a:t>L.N</a:t>
            </a:r>
            <a:r>
              <a:rPr lang="en-US" sz="1200" dirty="0"/>
              <a:t>. Public School, Hapur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US" sz="1200" dirty="0" smtClean="0"/>
              <a:t>Central </a:t>
            </a:r>
            <a:r>
              <a:rPr lang="en-US" sz="1200" dirty="0"/>
              <a:t>Board of Secondary Education, New Delhi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US" sz="1200" dirty="0" smtClean="0"/>
              <a:t>2015-2015</a:t>
            </a:r>
            <a:endParaRPr lang="en-US" sz="1200" dirty="0"/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sz="1200" dirty="0"/>
          </a:p>
        </p:txBody>
      </p:sp>
      <p:sp>
        <p:nvSpPr>
          <p:cNvPr id="1580" name="Google Shape;1580;p14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Google Shape;1578;p14"/>
          <p:cNvSpPr txBox="1">
            <a:spLocks noGrp="1"/>
          </p:cNvSpPr>
          <p:nvPr>
            <p:ph type="body" idx="1"/>
          </p:nvPr>
        </p:nvSpPr>
        <p:spPr>
          <a:xfrm>
            <a:off x="4284806" y="750012"/>
            <a:ext cx="3270011" cy="39236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US" sz="1600" b="1" dirty="0" smtClean="0"/>
              <a:t>Internship</a:t>
            </a:r>
            <a:endParaRPr lang="en-US" sz="1600" b="1" dirty="0"/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US" sz="1200" i="1" dirty="0" smtClean="0"/>
              <a:t>(Data Science and Business Analytics)</a:t>
            </a:r>
            <a:endParaRPr lang="en-US" sz="1400" dirty="0"/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US" sz="1200" dirty="0" smtClean="0"/>
              <a:t>The Spark Foundation Network</a:t>
            </a:r>
            <a:endParaRPr lang="en-US" sz="1200" dirty="0"/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US" sz="1200" dirty="0" smtClean="0"/>
              <a:t>GRIP September 2021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US" sz="1400" dirty="0" smtClean="0"/>
              <a:t>     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US" sz="1600" b="1" dirty="0" smtClean="0"/>
              <a:t>Internship</a:t>
            </a:r>
            <a:endParaRPr lang="en-US" sz="1400" b="1" dirty="0" smtClean="0"/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US" sz="1200" i="1" dirty="0" smtClean="0"/>
              <a:t>(Web Development)</a:t>
            </a:r>
            <a:endParaRPr lang="en-US" sz="1400" i="1" dirty="0"/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US" sz="1200" dirty="0" err="1" smtClean="0"/>
              <a:t>LetsGrowMore</a:t>
            </a:r>
            <a:endParaRPr lang="en-US" sz="1200" dirty="0"/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-US" sz="1200" dirty="0" smtClean="0"/>
              <a:t>September 2021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661" y="750012"/>
            <a:ext cx="553271" cy="5532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660" y="2158560"/>
            <a:ext cx="553271" cy="5532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011" y="3461843"/>
            <a:ext cx="553271" cy="5532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691" y="750012"/>
            <a:ext cx="616186" cy="7679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038" y="1825907"/>
            <a:ext cx="665306" cy="665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15"/>
          <p:cNvSpPr txBox="1">
            <a:spLocks noGrp="1"/>
          </p:cNvSpPr>
          <p:nvPr>
            <p:ph type="ctrTitle" idx="4294967295"/>
          </p:nvPr>
        </p:nvSpPr>
        <p:spPr>
          <a:xfrm>
            <a:off x="447990" y="156144"/>
            <a:ext cx="4192759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chemeClr val="lt1"/>
                </a:solidFill>
              </a:rPr>
              <a:t>Link to Website</a:t>
            </a:r>
            <a:endParaRPr sz="7200" dirty="0">
              <a:solidFill>
                <a:schemeClr val="lt1"/>
              </a:solidFill>
            </a:endParaRPr>
          </a:p>
        </p:txBody>
      </p:sp>
      <p:sp>
        <p:nvSpPr>
          <p:cNvPr id="1586" name="Google Shape;1586;p15"/>
          <p:cNvSpPr txBox="1">
            <a:spLocks noGrp="1"/>
          </p:cNvSpPr>
          <p:nvPr>
            <p:ph type="subTitle" idx="4294967295"/>
          </p:nvPr>
        </p:nvSpPr>
        <p:spPr>
          <a:xfrm>
            <a:off x="447989" y="1529297"/>
            <a:ext cx="3898469" cy="166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2000" b="1" dirty="0"/>
              <a:t> </a:t>
            </a:r>
            <a:r>
              <a:rPr lang="en-US" sz="2000" b="1" dirty="0">
                <a:hlinkClick r:id="rId3"/>
              </a:rPr>
              <a:t>https://donation-75443.web.app/</a:t>
            </a:r>
            <a:endParaRPr sz="1800" b="1" dirty="0"/>
          </a:p>
        </p:txBody>
      </p:sp>
      <p:sp>
        <p:nvSpPr>
          <p:cNvPr id="1588" name="Google Shape;1588;p1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6" name="Google Shape;1585;p15"/>
          <p:cNvSpPr txBox="1">
            <a:spLocks/>
          </p:cNvSpPr>
          <p:nvPr/>
        </p:nvSpPr>
        <p:spPr>
          <a:xfrm>
            <a:off x="447990" y="2238858"/>
            <a:ext cx="4192759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7200" dirty="0" smtClean="0">
                <a:solidFill>
                  <a:schemeClr val="lt1"/>
                </a:solidFill>
              </a:rPr>
              <a:t>GitHub Link</a:t>
            </a:r>
            <a:endParaRPr lang="en-US" sz="7200" dirty="0">
              <a:solidFill>
                <a:schemeClr val="lt1"/>
              </a:solidFill>
            </a:endParaRPr>
          </a:p>
        </p:txBody>
      </p:sp>
      <p:sp>
        <p:nvSpPr>
          <p:cNvPr id="7" name="Google Shape;1586;p15"/>
          <p:cNvSpPr txBox="1">
            <a:spLocks/>
          </p:cNvSpPr>
          <p:nvPr/>
        </p:nvSpPr>
        <p:spPr>
          <a:xfrm>
            <a:off x="447989" y="3481200"/>
            <a:ext cx="5973832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⊹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×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⬩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 b="0" i="0" u="none" strike="noStrike" cap="none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 https://github.com/prashant-881997/Donate-India.git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35"/>
          <p:cNvSpPr txBox="1">
            <a:spLocks noGrp="1"/>
          </p:cNvSpPr>
          <p:nvPr>
            <p:ph type="ctrTitle" idx="4294967295"/>
          </p:nvPr>
        </p:nvSpPr>
        <p:spPr>
          <a:xfrm>
            <a:off x="844790" y="1961835"/>
            <a:ext cx="4694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Thanks!</a:t>
            </a:r>
            <a:endParaRPr sz="7200" dirty="0">
              <a:solidFill>
                <a:schemeClr val="accent2"/>
              </a:solidFill>
            </a:endParaRPr>
          </a:p>
        </p:txBody>
      </p:sp>
      <p:sp>
        <p:nvSpPr>
          <p:cNvPr id="1859" name="Google Shape;1859;p3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5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phesus template">
  <a:themeElements>
    <a:clrScheme name="Custom 347">
      <a:dk1>
        <a:srgbClr val="26303D"/>
      </a:dk1>
      <a:lt1>
        <a:srgbClr val="FFFFFF"/>
      </a:lt1>
      <a:dk2>
        <a:srgbClr val="848E91"/>
      </a:dk2>
      <a:lt2>
        <a:srgbClr val="E3EAEB"/>
      </a:lt2>
      <a:accent1>
        <a:srgbClr val="1594B5"/>
      </a:accent1>
      <a:accent2>
        <a:srgbClr val="8ACBD1"/>
      </a:accent2>
      <a:accent3>
        <a:srgbClr val="AFD3AB"/>
      </a:accent3>
      <a:accent4>
        <a:srgbClr val="EBDE4F"/>
      </a:accent4>
      <a:accent5>
        <a:srgbClr val="A9AD9A"/>
      </a:accent5>
      <a:accent6>
        <a:srgbClr val="5D767C"/>
      </a:accent6>
      <a:hlink>
        <a:srgbClr val="26303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146</Words>
  <Application>Microsoft Office PowerPoint</Application>
  <PresentationFormat>On-screen Show (16:9)</PresentationFormat>
  <Paragraphs>44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Amatic SC</vt:lpstr>
      <vt:lpstr>Arial</vt:lpstr>
      <vt:lpstr>Encode Sans Semi Condensed Light</vt:lpstr>
      <vt:lpstr>Calibri</vt:lpstr>
      <vt:lpstr>Encode Sans Semi Condensed</vt:lpstr>
      <vt:lpstr>Ephesus template</vt:lpstr>
      <vt:lpstr>The Spark Foundation</vt:lpstr>
      <vt:lpstr>Field : Web Development</vt:lpstr>
      <vt:lpstr>Education Info…</vt:lpstr>
      <vt:lpstr>Link to Website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Spark Foundation</dc:title>
  <dc:creator>Tyagi ji</dc:creator>
  <cp:lastModifiedBy>Prasant tyagi</cp:lastModifiedBy>
  <cp:revision>8</cp:revision>
  <dcterms:modified xsi:type="dcterms:W3CDTF">2021-09-23T09:28:31Z</dcterms:modified>
</cp:coreProperties>
</file>