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verag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beafe726b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4beafe726b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4bd87a5613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4bd87a5613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4bd87a561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4bd87a561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4bd87a5613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4bd87a5613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4bd87a5613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4bd87a5613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4bd87a5613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4bd87a5613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4bd87a5613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4bd87a5613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beafe726b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beafe726b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beafe726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4beafe726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4bd87a5613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4bd87a5613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aggle.com/datasets/paramaggarwal/fashion-product-images-dataset" TargetMode="External"/><Relationship Id="rId4" Type="http://schemas.openxmlformats.org/officeDocument/2006/relationships/hyperlink" Target="https://www.kaggle.com/datasets/paramaggarwal/fashion-product-images-small" TargetMode="External"/><Relationship Id="rId5" Type="http://schemas.openxmlformats.org/officeDocument/2006/relationships/image" Target="../media/image9.png"/><Relationship Id="rId6" Type="http://schemas.openxmlformats.org/officeDocument/2006/relationships/image" Target="../media/image3.png"/><Relationship Id="rId7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2.png"/><Relationship Id="rId6" Type="http://schemas.openxmlformats.org/officeDocument/2006/relationships/image" Target="../media/image14.png"/><Relationship Id="rId7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Fashion Image Classification Using Convolutional Neural Networks (CNNs)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Raagini Tyagi, </a:t>
            </a:r>
            <a:r>
              <a:rPr lang="en"/>
              <a:t>Yuming Huang, Ece Yildiz, Shitao Zhao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and Metrics (Resnet) Larger Dataset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set was highly skewed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F1 -Score is used: 79%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Accuracy for Large Dataset:</a:t>
            </a:r>
            <a:endParaRPr/>
          </a:p>
        </p:txBody>
      </p:sp>
      <p:sp>
        <p:nvSpPr>
          <p:cNvPr id="128" name="Google Shape;128;p22"/>
          <p:cNvSpPr txBox="1"/>
          <p:nvPr>
            <p:ph type="title"/>
          </p:nvPr>
        </p:nvSpPr>
        <p:spPr>
          <a:xfrm>
            <a:off x="272625" y="2471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and Metrics (Efficient Net)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102650" y="3189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F1 Score: 82%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2" title="Screenshot 2025-04-14 at 20.01.1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0350" y="1636975"/>
            <a:ext cx="5170299" cy="61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 title="Screenshot 2025-04-14 at 20.01.46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6150" y="3478300"/>
            <a:ext cx="6264501" cy="7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r>
              <a:rPr lang="en"/>
              <a:t>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/>
              <a:t>Implemented and evaluated CNN-based models (</a:t>
            </a:r>
            <a:r>
              <a:rPr lang="en">
                <a:solidFill>
                  <a:schemeClr val="dk1"/>
                </a:solidFill>
              </a:rPr>
              <a:t>ResNet18</a:t>
            </a:r>
            <a:r>
              <a:rPr lang="en"/>
              <a:t>, </a:t>
            </a:r>
            <a:r>
              <a:rPr lang="en">
                <a:solidFill>
                  <a:schemeClr val="dk1"/>
                </a:solidFill>
              </a:rPr>
              <a:t>EfficientNetB0</a:t>
            </a:r>
            <a:r>
              <a:rPr lang="en"/>
              <a:t>) for fashion image classification.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/>
              <a:t>Performed multi-class classification to categorize fashion items into broad categories (such as Apparel, Footwear, Accessories, etc.) with high accuracy, improving the overall product categorization process.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/>
              <a:t>The fashion industry relies on efficient product categorization for inventory management and e-commerce.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/>
              <a:t>E-commerce platforms need accurate and efficient product categorization for better search, filtering, and personalized recommendations.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/>
              <a:t>Manual classification is time-consuming/inefficient, error-prone, and inconsistent.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/>
              <a:t>Automating classification using deep learning increases accuracy, reduces human error and operational costs, and improves search functionality and user experience.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Models Used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Convolutional Neural Networks (CNNs):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to extract visual features and patterns from fashion product images.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ResNet18</a:t>
            </a:r>
            <a:r>
              <a:rPr lang="en"/>
              <a:t>: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Uses residual learning to train deep networks efficiently without vanishing gradients.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EfficientNetB0</a:t>
            </a:r>
            <a:r>
              <a:rPr lang="en"/>
              <a:t>: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Uses compound scaling to balance network depth, width, and resolution for optimal performance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Fashion Product Images Dataset: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https://www.kaggle.com/datasets/paramaggarwal/fashion-product-images-dataset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Fashion Product Images Dataset (Small):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https://www.kaggle.com/datasets/paramaggarwal/fashion-product-images-small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44,000 products with multiple category labels, descriptions and images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 title="Screenshot 2025-04-14 at 6.04.06 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324225"/>
            <a:ext cx="3952875" cy="18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 title="Screenshot 2025-04-14 at 6.09.11 PM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50275" y="3324225"/>
            <a:ext cx="2173784" cy="18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 title="Screenshot 2025-04-14 at 6.10.00 PM.png"/>
          <p:cNvPicPr preferRelativeResize="0"/>
          <p:nvPr/>
        </p:nvPicPr>
        <p:blipFill rotWithShape="1">
          <a:blip r:embed="rId7">
            <a:alphaModFix/>
          </a:blip>
          <a:srcRect b="0" l="0" r="16506" t="0"/>
          <a:stretch/>
        </p:blipFill>
        <p:spPr>
          <a:xfrm>
            <a:off x="6321450" y="3324225"/>
            <a:ext cx="2822551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 title="Screenshot 2025-04-14 at 6.13.58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" y="896725"/>
            <a:ext cx="2501900" cy="273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 title="Screenshot 2025-04-14 at 6.15.38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1625" y="896725"/>
            <a:ext cx="2297249" cy="273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 title="Screenshot 2025-04-14 at 6.25.09 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0500" y="4577450"/>
            <a:ext cx="8737599" cy="48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 title="Screenshot 2025-04-14 at 6.29.01 PM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62675" y="690350"/>
            <a:ext cx="4195624" cy="3392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 title="Screenshot 2025-04-14 at 6.32.28 PM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0500" y="3920425"/>
            <a:ext cx="2501900" cy="4617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193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(Continued)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Resnet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272475" y="1145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Average"/>
              <a:buChar char="●"/>
            </a:pPr>
            <a:r>
              <a:rPr lang="en">
                <a:solidFill>
                  <a:srgbClr val="CCCCCC"/>
                </a:solidFill>
              </a:rPr>
              <a:t>Easy to train even when deep.</a:t>
            </a:r>
            <a:endParaRPr>
              <a:solidFill>
                <a:srgbClr val="CCCCCC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Average"/>
              <a:buChar char="●"/>
            </a:pPr>
            <a:r>
              <a:rPr lang="en">
                <a:solidFill>
                  <a:srgbClr val="CCCCCC"/>
                </a:solidFill>
              </a:rPr>
              <a:t>Good baseline performance on image classification tasks.</a:t>
            </a:r>
            <a:endParaRPr>
              <a:solidFill>
                <a:srgbClr val="CCCCCC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Average"/>
              <a:buChar char="●"/>
            </a:pPr>
            <a:r>
              <a:rPr lang="en">
                <a:solidFill>
                  <a:srgbClr val="CCCCCC"/>
                </a:solidFill>
              </a:rPr>
              <a:t>Robust and widely adopted.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CCCCCC"/>
                </a:solidFill>
              </a:rPr>
              <a:t>Solves the </a:t>
            </a:r>
            <a:r>
              <a:rPr b="1" lang="en" sz="1100">
                <a:solidFill>
                  <a:srgbClr val="CCCCCC"/>
                </a:solidFill>
              </a:rPr>
              <a:t>vanishing gradient</a:t>
            </a:r>
            <a:r>
              <a:rPr lang="en" sz="1100">
                <a:solidFill>
                  <a:srgbClr val="CCCCCC"/>
                </a:solidFill>
              </a:rPr>
              <a:t> problem.</a:t>
            </a:r>
            <a:endParaRPr sz="1100">
              <a:solidFill>
                <a:srgbClr val="CCCCCC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CCCCCC"/>
                </a:solidFill>
              </a:rPr>
              <a:t>Uses </a:t>
            </a:r>
            <a:r>
              <a:rPr b="1" lang="en" sz="1100">
                <a:solidFill>
                  <a:srgbClr val="CCCCCC"/>
                </a:solidFill>
              </a:rPr>
              <a:t>skip connections</a:t>
            </a:r>
            <a:r>
              <a:rPr lang="en" sz="1100">
                <a:solidFill>
                  <a:srgbClr val="CCCCCC"/>
                </a:solidFill>
              </a:rPr>
              <a:t> to let gradients flow across layers.</a:t>
            </a:r>
            <a:endParaRPr sz="11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1000" y="2468275"/>
            <a:ext cx="4171300" cy="225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EfficientNet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State-of-the-art performance with less computation.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Adapts well to different hardware and application needs.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Works great for fine-grained tasks like fashion classification.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5424824" y="1951425"/>
            <a:ext cx="4828876" cy="132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and Metrics (Resnet) Smaller Dataset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set was highly skewed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F1 -Score is used: 77.66%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Accuracy for Small Dataset:</a:t>
            </a:r>
            <a:endParaRPr/>
          </a:p>
        </p:txBody>
      </p:sp>
      <p:pic>
        <p:nvPicPr>
          <p:cNvPr id="118" name="Google Shape;118;p21" title="Screenshot 2025-04-14 at 19.43.5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2375" y="1290400"/>
            <a:ext cx="4811624" cy="71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>
            <p:ph type="title"/>
          </p:nvPr>
        </p:nvSpPr>
        <p:spPr>
          <a:xfrm>
            <a:off x="272625" y="2471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and Metrics (Efficient Net)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102650" y="3189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 results with Resnet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Slightly lower around 77.63%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1" title="Screenshot 2025-04-14 at 19.47.29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0550" y="3307725"/>
            <a:ext cx="4993450" cy="71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