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3" r:id="rId2"/>
    <p:sldId id="258" r:id="rId3"/>
    <p:sldId id="257" r:id="rId4"/>
    <p:sldId id="294" r:id="rId5"/>
    <p:sldId id="296" r:id="rId6"/>
    <p:sldId id="304" r:id="rId7"/>
    <p:sldId id="297" r:id="rId8"/>
    <p:sldId id="298" r:id="rId9"/>
    <p:sldId id="305" r:id="rId10"/>
    <p:sldId id="310" r:id="rId11"/>
    <p:sldId id="311" r:id="rId12"/>
    <p:sldId id="303" r:id="rId13"/>
    <p:sldId id="299" r:id="rId14"/>
    <p:sldId id="312" r:id="rId15"/>
    <p:sldId id="313" r:id="rId16"/>
    <p:sldId id="316" r:id="rId17"/>
    <p:sldId id="314" r:id="rId18"/>
    <p:sldId id="315" r:id="rId19"/>
    <p:sldId id="31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170D3-74C6-234C-A13A-00D88F099732}" v="32" dt="2022-04-28T22:30:29.427"/>
    <p1510:client id="{D58989A3-94E2-D3AE-0997-311A1BEDA1DF}" v="61" dt="2022-04-28T22:33:04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72570"/>
  </p:normalViewPr>
  <p:slideViewPr>
    <p:cSldViewPr snapToGrid="0">
      <p:cViewPr varScale="1">
        <p:scale>
          <a:sx n="93" d="100"/>
          <a:sy n="93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lini Tyagi" userId="e0691d31-c330-421a-aff5-787cffef80cf" providerId="ADAL" clId="{A23D0D78-DDAF-7548-8D17-768D858F7C3D}"/>
    <pc:docChg chg="undo custSel addSld modSld">
      <pc:chgData name="Sumalini Tyagi" userId="e0691d31-c330-421a-aff5-787cffef80cf" providerId="ADAL" clId="{A23D0D78-DDAF-7548-8D17-768D858F7C3D}" dt="2022-03-25T00:16:08.002" v="631" actId="20577"/>
      <pc:docMkLst>
        <pc:docMk/>
      </pc:docMkLst>
      <pc:sldChg chg="modSp mod">
        <pc:chgData name="Sumalini Tyagi" userId="e0691d31-c330-421a-aff5-787cffef80cf" providerId="ADAL" clId="{A23D0D78-DDAF-7548-8D17-768D858F7C3D}" dt="2022-03-24T22:48:04.124" v="52" actId="20577"/>
        <pc:sldMkLst>
          <pc:docMk/>
          <pc:sldMk cId="0" sldId="257"/>
        </pc:sldMkLst>
        <pc:spChg chg="mod">
          <ac:chgData name="Sumalini Tyagi" userId="e0691d31-c330-421a-aff5-787cffef80cf" providerId="ADAL" clId="{A23D0D78-DDAF-7548-8D17-768D858F7C3D}" dt="2022-03-24T22:48:04.124" v="52" actId="20577"/>
          <ac:spMkLst>
            <pc:docMk/>
            <pc:sldMk cId="0" sldId="257"/>
            <ac:spMk id="7" creationId="{F2CF8F2E-4529-4293-803F-4F4273CC160F}"/>
          </ac:spMkLst>
        </pc:spChg>
      </pc:sldChg>
      <pc:sldChg chg="modTransition">
        <pc:chgData name="Sumalini Tyagi" userId="e0691d31-c330-421a-aff5-787cffef80cf" providerId="ADAL" clId="{A23D0D78-DDAF-7548-8D17-768D858F7C3D}" dt="2022-03-24T22:50:08.725" v="65"/>
        <pc:sldMkLst>
          <pc:docMk/>
          <pc:sldMk cId="0" sldId="279"/>
        </pc:sldMkLst>
      </pc:sldChg>
      <pc:sldChg chg="modSp mod modNotesTx">
        <pc:chgData name="Sumalini Tyagi" userId="e0691d31-c330-421a-aff5-787cffef80cf" providerId="ADAL" clId="{A23D0D78-DDAF-7548-8D17-768D858F7C3D}" dt="2022-03-24T23:02:58.628" v="66" actId="20577"/>
        <pc:sldMkLst>
          <pc:docMk/>
          <pc:sldMk cId="1454615559" sldId="296"/>
        </pc:sldMkLst>
        <pc:spChg chg="mod">
          <ac:chgData name="Sumalini Tyagi" userId="e0691d31-c330-421a-aff5-787cffef80cf" providerId="ADAL" clId="{A23D0D78-DDAF-7548-8D17-768D858F7C3D}" dt="2022-03-24T22:48:15.708" v="56" actId="20577"/>
          <ac:spMkLst>
            <pc:docMk/>
            <pc:sldMk cId="1454615559" sldId="296"/>
            <ac:spMk id="237" creationId="{00000000-0000-0000-0000-000000000000}"/>
          </ac:spMkLst>
        </pc:spChg>
      </pc:sldChg>
      <pc:sldChg chg="modSp mod">
        <pc:chgData name="Sumalini Tyagi" userId="e0691d31-c330-421a-aff5-787cffef80cf" providerId="ADAL" clId="{A23D0D78-DDAF-7548-8D17-768D858F7C3D}" dt="2022-03-24T22:11:25.638" v="25" actId="20577"/>
        <pc:sldMkLst>
          <pc:docMk/>
          <pc:sldMk cId="4078708384" sldId="297"/>
        </pc:sldMkLst>
        <pc:spChg chg="mod">
          <ac:chgData name="Sumalini Tyagi" userId="e0691d31-c330-421a-aff5-787cffef80cf" providerId="ADAL" clId="{A23D0D78-DDAF-7548-8D17-768D858F7C3D}" dt="2022-03-24T22:11:25.638" v="25" actId="20577"/>
          <ac:spMkLst>
            <pc:docMk/>
            <pc:sldMk cId="4078708384" sldId="297"/>
            <ac:spMk id="3" creationId="{8327CBB9-41CF-45F0-BC81-2177A93CE1F3}"/>
          </ac:spMkLst>
        </pc:spChg>
      </pc:sldChg>
      <pc:sldChg chg="modSp mod">
        <pc:chgData name="Sumalini Tyagi" userId="e0691d31-c330-421a-aff5-787cffef80cf" providerId="ADAL" clId="{A23D0D78-DDAF-7548-8D17-768D858F7C3D}" dt="2022-03-24T22:48:27.130" v="58" actId="14100"/>
        <pc:sldMkLst>
          <pc:docMk/>
          <pc:sldMk cId="3927337648" sldId="299"/>
        </pc:sldMkLst>
        <pc:spChg chg="mod">
          <ac:chgData name="Sumalini Tyagi" userId="e0691d31-c330-421a-aff5-787cffef80cf" providerId="ADAL" clId="{A23D0D78-DDAF-7548-8D17-768D858F7C3D}" dt="2022-03-24T22:48:27.130" v="58" actId="14100"/>
          <ac:spMkLst>
            <pc:docMk/>
            <pc:sldMk cId="3927337648" sldId="299"/>
            <ac:spMk id="3" creationId="{8327CBB9-41CF-45F0-BC81-2177A93CE1F3}"/>
          </ac:spMkLst>
        </pc:spChg>
      </pc:sldChg>
      <pc:sldChg chg="addSp delSp modSp mod modNotesTx">
        <pc:chgData name="Sumalini Tyagi" userId="e0691d31-c330-421a-aff5-787cffef80cf" providerId="ADAL" clId="{A23D0D78-DDAF-7548-8D17-768D858F7C3D}" dt="2022-03-25T00:11:27.750" v="538" actId="20577"/>
        <pc:sldMkLst>
          <pc:docMk/>
          <pc:sldMk cId="1333788163" sldId="300"/>
        </pc:sldMkLst>
        <pc:spChg chg="mod">
          <ac:chgData name="Sumalini Tyagi" userId="e0691d31-c330-421a-aff5-787cffef80cf" providerId="ADAL" clId="{A23D0D78-DDAF-7548-8D17-768D858F7C3D}" dt="2022-03-24T21:56:22.153" v="4" actId="14100"/>
          <ac:spMkLst>
            <pc:docMk/>
            <pc:sldMk cId="1333788163" sldId="300"/>
            <ac:spMk id="3" creationId="{8327CBB9-41CF-45F0-BC81-2177A93CE1F3}"/>
          </ac:spMkLst>
        </pc:spChg>
        <pc:spChg chg="add del">
          <ac:chgData name="Sumalini Tyagi" userId="e0691d31-c330-421a-aff5-787cffef80cf" providerId="ADAL" clId="{A23D0D78-DDAF-7548-8D17-768D858F7C3D}" dt="2022-03-24T21:56:56.822" v="6"/>
          <ac:spMkLst>
            <pc:docMk/>
            <pc:sldMk cId="1333788163" sldId="300"/>
            <ac:spMk id="5" creationId="{FEB17427-D892-184A-AE25-67376FE03A27}"/>
          </ac:spMkLst>
        </pc:spChg>
        <pc:spChg chg="add del">
          <ac:chgData name="Sumalini Tyagi" userId="e0691d31-c330-421a-aff5-787cffef80cf" providerId="ADAL" clId="{A23D0D78-DDAF-7548-8D17-768D858F7C3D}" dt="2022-03-24T21:58:47.758" v="13"/>
          <ac:spMkLst>
            <pc:docMk/>
            <pc:sldMk cId="1333788163" sldId="300"/>
            <ac:spMk id="12" creationId="{33F642A5-6E76-1F40-BF99-6CC305EF19E9}"/>
          </ac:spMkLst>
        </pc:spChg>
        <pc:picChg chg="add del mod">
          <ac:chgData name="Sumalini Tyagi" userId="e0691d31-c330-421a-aff5-787cffef80cf" providerId="ADAL" clId="{A23D0D78-DDAF-7548-8D17-768D858F7C3D}" dt="2022-03-24T21:58:44.314" v="11" actId="478"/>
          <ac:picMkLst>
            <pc:docMk/>
            <pc:sldMk cId="1333788163" sldId="300"/>
            <ac:picMk id="11" creationId="{FBD68ACF-CDCE-E446-AC1F-884FF9ED31D9}"/>
          </ac:picMkLst>
        </pc:picChg>
        <pc:picChg chg="add mod">
          <ac:chgData name="Sumalini Tyagi" userId="e0691d31-c330-421a-aff5-787cffef80cf" providerId="ADAL" clId="{A23D0D78-DDAF-7548-8D17-768D858F7C3D}" dt="2022-03-24T21:58:52.473" v="16" actId="1076"/>
          <ac:picMkLst>
            <pc:docMk/>
            <pc:sldMk cId="1333788163" sldId="300"/>
            <ac:picMk id="13" creationId="{02952D8E-763C-2646-88D8-5C68F637AB48}"/>
          </ac:picMkLst>
        </pc:picChg>
      </pc:sldChg>
      <pc:sldChg chg="add modNotesTx">
        <pc:chgData name="Sumalini Tyagi" userId="e0691d31-c330-421a-aff5-787cffef80cf" providerId="ADAL" clId="{A23D0D78-DDAF-7548-8D17-768D858F7C3D}" dt="2022-03-25T00:16:08.002" v="631" actId="20577"/>
        <pc:sldMkLst>
          <pc:docMk/>
          <pc:sldMk cId="1809404622" sldId="308"/>
        </pc:sldMkLst>
      </pc:sldChg>
    </pc:docChg>
  </pc:docChgLst>
  <pc:docChgLst>
    <pc:chgData name="Sumalini Tyagi" userId="e0691d31-c330-421a-aff5-787cffef80cf" providerId="ADAL" clId="{CE2EF5E6-3F4C-B04E-BC77-EEA0CB0DF03B}"/>
    <pc:docChg chg="undo custSel addSld delSld modSld sldOrd">
      <pc:chgData name="Sumalini Tyagi" userId="e0691d31-c330-421a-aff5-787cffef80cf" providerId="ADAL" clId="{CE2EF5E6-3F4C-B04E-BC77-EEA0CB0DF03B}" dt="2022-04-28T23:15:14.562" v="1174" actId="14100"/>
      <pc:docMkLst>
        <pc:docMk/>
      </pc:docMkLst>
      <pc:sldChg chg="modSp mod modNotesTx">
        <pc:chgData name="Sumalini Tyagi" userId="e0691d31-c330-421a-aff5-787cffef80cf" providerId="ADAL" clId="{CE2EF5E6-3F4C-B04E-BC77-EEA0CB0DF03B}" dt="2022-04-28T22:41:11.383" v="1066" actId="20577"/>
        <pc:sldMkLst>
          <pc:docMk/>
          <pc:sldMk cId="0" sldId="257"/>
        </pc:sldMkLst>
        <pc:spChg chg="mod">
          <ac:chgData name="Sumalini Tyagi" userId="e0691d31-c330-421a-aff5-787cffef80cf" providerId="ADAL" clId="{CE2EF5E6-3F4C-B04E-BC77-EEA0CB0DF03B}" dt="2022-04-28T22:29:18.228" v="887" actId="20577"/>
          <ac:spMkLst>
            <pc:docMk/>
            <pc:sldMk cId="0" sldId="257"/>
            <ac:spMk id="7" creationId="{F2CF8F2E-4529-4293-803F-4F4273CC160F}"/>
          </ac:spMkLst>
        </pc:spChg>
      </pc:sldChg>
      <pc:sldChg chg="del">
        <pc:chgData name="Sumalini Tyagi" userId="e0691d31-c330-421a-aff5-787cffef80cf" providerId="ADAL" clId="{CE2EF5E6-3F4C-B04E-BC77-EEA0CB0DF03B}" dt="2022-04-24T22:19:33.117" v="8" actId="2696"/>
        <pc:sldMkLst>
          <pc:docMk/>
          <pc:sldMk cId="0" sldId="259"/>
        </pc:sldMkLst>
      </pc:sldChg>
      <pc:sldChg chg="del">
        <pc:chgData name="Sumalini Tyagi" userId="e0691d31-c330-421a-aff5-787cffef80cf" providerId="ADAL" clId="{CE2EF5E6-3F4C-B04E-BC77-EEA0CB0DF03B}" dt="2022-04-24T22:19:16.404" v="0" actId="2696"/>
        <pc:sldMkLst>
          <pc:docMk/>
          <pc:sldMk cId="2770337685" sldId="289"/>
        </pc:sldMkLst>
      </pc:sldChg>
      <pc:sldChg chg="modSp mod">
        <pc:chgData name="Sumalini Tyagi" userId="e0691d31-c330-421a-aff5-787cffef80cf" providerId="ADAL" clId="{CE2EF5E6-3F4C-B04E-BC77-EEA0CB0DF03B}" dt="2022-04-24T22:19:37.412" v="10" actId="20577"/>
        <pc:sldMkLst>
          <pc:docMk/>
          <pc:sldMk cId="3169061918" sldId="294"/>
        </pc:sldMkLst>
        <pc:spChg chg="mod">
          <ac:chgData name="Sumalini Tyagi" userId="e0691d31-c330-421a-aff5-787cffef80cf" providerId="ADAL" clId="{CE2EF5E6-3F4C-B04E-BC77-EEA0CB0DF03B}" dt="2022-04-24T22:19:23.685" v="7" actId="20577"/>
          <ac:spMkLst>
            <pc:docMk/>
            <pc:sldMk cId="3169061918" sldId="294"/>
            <ac:spMk id="221" creationId="{00000000-0000-0000-0000-000000000000}"/>
          </ac:spMkLst>
        </pc:spChg>
        <pc:spChg chg="mod">
          <ac:chgData name="Sumalini Tyagi" userId="e0691d31-c330-421a-aff5-787cffef80cf" providerId="ADAL" clId="{CE2EF5E6-3F4C-B04E-BC77-EEA0CB0DF03B}" dt="2022-04-24T22:19:37.412" v="10" actId="20577"/>
          <ac:spMkLst>
            <pc:docMk/>
            <pc:sldMk cId="3169061918" sldId="294"/>
            <ac:spMk id="224" creationId="{00000000-0000-0000-0000-000000000000}"/>
          </ac:spMkLst>
        </pc:spChg>
      </pc:sldChg>
      <pc:sldChg chg="del">
        <pc:chgData name="Sumalini Tyagi" userId="e0691d31-c330-421a-aff5-787cffef80cf" providerId="ADAL" clId="{CE2EF5E6-3F4C-B04E-BC77-EEA0CB0DF03B}" dt="2022-04-24T22:19:16.812" v="1" actId="2696"/>
        <pc:sldMkLst>
          <pc:docMk/>
          <pc:sldMk cId="842176287" sldId="295"/>
        </pc:sldMkLst>
      </pc:sldChg>
      <pc:sldChg chg="modSp mod">
        <pc:chgData name="Sumalini Tyagi" userId="e0691d31-c330-421a-aff5-787cffef80cf" providerId="ADAL" clId="{CE2EF5E6-3F4C-B04E-BC77-EEA0CB0DF03B}" dt="2022-04-24T22:23:09.330" v="92" actId="313"/>
        <pc:sldMkLst>
          <pc:docMk/>
          <pc:sldMk cId="1454615559" sldId="296"/>
        </pc:sldMkLst>
        <pc:spChg chg="mod">
          <ac:chgData name="Sumalini Tyagi" userId="e0691d31-c330-421a-aff5-787cffef80cf" providerId="ADAL" clId="{CE2EF5E6-3F4C-B04E-BC77-EEA0CB0DF03B}" dt="2022-04-24T22:23:09.330" v="92" actId="313"/>
          <ac:spMkLst>
            <pc:docMk/>
            <pc:sldMk cId="1454615559" sldId="296"/>
            <ac:spMk id="237" creationId="{00000000-0000-0000-0000-000000000000}"/>
          </ac:spMkLst>
        </pc:spChg>
      </pc:sldChg>
      <pc:sldChg chg="modSp mod ord">
        <pc:chgData name="Sumalini Tyagi" userId="e0691d31-c330-421a-aff5-787cffef80cf" providerId="ADAL" clId="{CE2EF5E6-3F4C-B04E-BC77-EEA0CB0DF03B}" dt="2022-04-24T23:00:50.099" v="825" actId="20577"/>
        <pc:sldMkLst>
          <pc:docMk/>
          <pc:sldMk cId="4078708384" sldId="297"/>
        </pc:sldMkLst>
        <pc:spChg chg="mod">
          <ac:chgData name="Sumalini Tyagi" userId="e0691d31-c330-421a-aff5-787cffef80cf" providerId="ADAL" clId="{CE2EF5E6-3F4C-B04E-BC77-EEA0CB0DF03B}" dt="2022-04-24T23:00:42.224" v="823" actId="20577"/>
          <ac:spMkLst>
            <pc:docMk/>
            <pc:sldMk cId="4078708384" sldId="297"/>
            <ac:spMk id="2" creationId="{108909CE-201A-460B-842C-7B638682B668}"/>
          </ac:spMkLst>
        </pc:spChg>
        <pc:spChg chg="mod">
          <ac:chgData name="Sumalini Tyagi" userId="e0691d31-c330-421a-aff5-787cffef80cf" providerId="ADAL" clId="{CE2EF5E6-3F4C-B04E-BC77-EEA0CB0DF03B}" dt="2022-04-24T23:00:50.099" v="825" actId="20577"/>
          <ac:spMkLst>
            <pc:docMk/>
            <pc:sldMk cId="4078708384" sldId="297"/>
            <ac:spMk id="3" creationId="{8327CBB9-41CF-45F0-BC81-2177A93CE1F3}"/>
          </ac:spMkLst>
        </pc:spChg>
      </pc:sldChg>
      <pc:sldChg chg="modSp mod ord">
        <pc:chgData name="Sumalini Tyagi" userId="e0691d31-c330-421a-aff5-787cffef80cf" providerId="ADAL" clId="{CE2EF5E6-3F4C-B04E-BC77-EEA0CB0DF03B}" dt="2022-04-24T22:31:15.707" v="118" actId="20577"/>
        <pc:sldMkLst>
          <pc:docMk/>
          <pc:sldMk cId="1540876776" sldId="298"/>
        </pc:sldMkLst>
        <pc:spChg chg="mod">
          <ac:chgData name="Sumalini Tyagi" userId="e0691d31-c330-421a-aff5-787cffef80cf" providerId="ADAL" clId="{CE2EF5E6-3F4C-B04E-BC77-EEA0CB0DF03B}" dt="2022-04-24T22:31:15.707" v="118" actId="20577"/>
          <ac:spMkLst>
            <pc:docMk/>
            <pc:sldMk cId="1540876776" sldId="298"/>
            <ac:spMk id="224" creationId="{00000000-0000-0000-0000-000000000000}"/>
          </ac:spMkLst>
        </pc:spChg>
      </pc:sldChg>
      <pc:sldChg chg="modSp mod">
        <pc:chgData name="Sumalini Tyagi" userId="e0691d31-c330-421a-aff5-787cffef80cf" providerId="ADAL" clId="{CE2EF5E6-3F4C-B04E-BC77-EEA0CB0DF03B}" dt="2022-04-28T23:15:14.562" v="1174" actId="14100"/>
        <pc:sldMkLst>
          <pc:docMk/>
          <pc:sldMk cId="3927337648" sldId="299"/>
        </pc:sldMkLst>
        <pc:spChg chg="mod">
          <ac:chgData name="Sumalini Tyagi" userId="e0691d31-c330-421a-aff5-787cffef80cf" providerId="ADAL" clId="{CE2EF5E6-3F4C-B04E-BC77-EEA0CB0DF03B}" dt="2022-04-28T23:15:14.562" v="1174" actId="14100"/>
          <ac:spMkLst>
            <pc:docMk/>
            <pc:sldMk cId="3927337648" sldId="299"/>
            <ac:spMk id="3" creationId="{8327CBB9-41CF-45F0-BC81-2177A93CE1F3}"/>
          </ac:spMkLst>
        </pc:spChg>
      </pc:sldChg>
      <pc:sldChg chg="del">
        <pc:chgData name="Sumalini Tyagi" userId="e0691d31-c330-421a-aff5-787cffef80cf" providerId="ADAL" clId="{CE2EF5E6-3F4C-B04E-BC77-EEA0CB0DF03B}" dt="2022-04-24T22:28:40.732" v="112" actId="2696"/>
        <pc:sldMkLst>
          <pc:docMk/>
          <pc:sldMk cId="1333788163" sldId="300"/>
        </pc:sldMkLst>
      </pc:sldChg>
      <pc:sldChg chg="del">
        <pc:chgData name="Sumalini Tyagi" userId="e0691d31-c330-421a-aff5-787cffef80cf" providerId="ADAL" clId="{CE2EF5E6-3F4C-B04E-BC77-EEA0CB0DF03B}" dt="2022-04-24T22:28:39.494" v="111" actId="2696"/>
        <pc:sldMkLst>
          <pc:docMk/>
          <pc:sldMk cId="1710662046" sldId="302"/>
        </pc:sldMkLst>
      </pc:sldChg>
      <pc:sldChg chg="modSp mod ord">
        <pc:chgData name="Sumalini Tyagi" userId="e0691d31-c330-421a-aff5-787cffef80cf" providerId="ADAL" clId="{CE2EF5E6-3F4C-B04E-BC77-EEA0CB0DF03B}" dt="2022-04-24T22:40:10.376" v="163" actId="20577"/>
        <pc:sldMkLst>
          <pc:docMk/>
          <pc:sldMk cId="1030409974" sldId="303"/>
        </pc:sldMkLst>
        <pc:spChg chg="mod">
          <ac:chgData name="Sumalini Tyagi" userId="e0691d31-c330-421a-aff5-787cffef80cf" providerId="ADAL" clId="{CE2EF5E6-3F4C-B04E-BC77-EEA0CB0DF03B}" dt="2022-04-24T22:40:10.376" v="163" actId="20577"/>
          <ac:spMkLst>
            <pc:docMk/>
            <pc:sldMk cId="1030409974" sldId="303"/>
            <ac:spMk id="221" creationId="{00000000-0000-0000-0000-000000000000}"/>
          </ac:spMkLst>
        </pc:spChg>
        <pc:spChg chg="mod">
          <ac:chgData name="Sumalini Tyagi" userId="e0691d31-c330-421a-aff5-787cffef80cf" providerId="ADAL" clId="{CE2EF5E6-3F4C-B04E-BC77-EEA0CB0DF03B}" dt="2022-04-24T22:31:22.270" v="120" actId="20577"/>
          <ac:spMkLst>
            <pc:docMk/>
            <pc:sldMk cId="1030409974" sldId="303"/>
            <ac:spMk id="224" creationId="{00000000-0000-0000-0000-000000000000}"/>
          </ac:spMkLst>
        </pc:spChg>
      </pc:sldChg>
      <pc:sldChg chg="modSp mod ord">
        <pc:chgData name="Sumalini Tyagi" userId="e0691d31-c330-421a-aff5-787cffef80cf" providerId="ADAL" clId="{CE2EF5E6-3F4C-B04E-BC77-EEA0CB0DF03B}" dt="2022-04-24T23:02:45.825" v="866" actId="20577"/>
        <pc:sldMkLst>
          <pc:docMk/>
          <pc:sldMk cId="1264370669" sldId="304"/>
        </pc:sldMkLst>
        <pc:spChg chg="mod">
          <ac:chgData name="Sumalini Tyagi" userId="e0691d31-c330-421a-aff5-787cffef80cf" providerId="ADAL" clId="{CE2EF5E6-3F4C-B04E-BC77-EEA0CB0DF03B}" dt="2022-04-24T23:02:45.825" v="866" actId="20577"/>
          <ac:spMkLst>
            <pc:docMk/>
            <pc:sldMk cId="1264370669" sldId="304"/>
            <ac:spMk id="221" creationId="{00000000-0000-0000-0000-000000000000}"/>
          </ac:spMkLst>
        </pc:spChg>
        <pc:spChg chg="mod">
          <ac:chgData name="Sumalini Tyagi" userId="e0691d31-c330-421a-aff5-787cffef80cf" providerId="ADAL" clId="{CE2EF5E6-3F4C-B04E-BC77-EEA0CB0DF03B}" dt="2022-04-24T22:25:16.493" v="97" actId="20577"/>
          <ac:spMkLst>
            <pc:docMk/>
            <pc:sldMk cId="1264370669" sldId="304"/>
            <ac:spMk id="224" creationId="{00000000-0000-0000-0000-000000000000}"/>
          </ac:spMkLst>
        </pc:spChg>
      </pc:sldChg>
      <pc:sldChg chg="addSp delSp modSp mod ord">
        <pc:chgData name="Sumalini Tyagi" userId="e0691d31-c330-421a-aff5-787cffef80cf" providerId="ADAL" clId="{CE2EF5E6-3F4C-B04E-BC77-EEA0CB0DF03B}" dt="2022-04-24T22:59:28.481" v="817" actId="1037"/>
        <pc:sldMkLst>
          <pc:docMk/>
          <pc:sldMk cId="4243526266" sldId="305"/>
        </pc:sldMkLst>
        <pc:spChg chg="mod">
          <ac:chgData name="Sumalini Tyagi" userId="e0691d31-c330-421a-aff5-787cffef80cf" providerId="ADAL" clId="{CE2EF5E6-3F4C-B04E-BC77-EEA0CB0DF03B}" dt="2022-04-24T22:41:08.040" v="225" actId="20577"/>
          <ac:spMkLst>
            <pc:docMk/>
            <pc:sldMk cId="4243526266" sldId="305"/>
            <ac:spMk id="2" creationId="{108909CE-201A-460B-842C-7B638682B668}"/>
          </ac:spMkLst>
        </pc:spChg>
        <pc:spChg chg="del">
          <ac:chgData name="Sumalini Tyagi" userId="e0691d31-c330-421a-aff5-787cffef80cf" providerId="ADAL" clId="{CE2EF5E6-3F4C-B04E-BC77-EEA0CB0DF03B}" dt="2022-04-24T22:35:27.457" v="127" actId="478"/>
          <ac:spMkLst>
            <pc:docMk/>
            <pc:sldMk cId="4243526266" sldId="305"/>
            <ac:spMk id="3" creationId="{8327CBB9-41CF-45F0-BC81-2177A93CE1F3}"/>
          </ac:spMkLst>
        </pc:spChg>
        <pc:picChg chg="mod">
          <ac:chgData name="Sumalini Tyagi" userId="e0691d31-c330-421a-aff5-787cffef80cf" providerId="ADAL" clId="{CE2EF5E6-3F4C-B04E-BC77-EEA0CB0DF03B}" dt="2022-04-24T22:59:11.678" v="805" actId="1037"/>
          <ac:picMkLst>
            <pc:docMk/>
            <pc:sldMk cId="4243526266" sldId="305"/>
            <ac:picMk id="5" creationId="{51F8D4D4-18AD-2CF6-9DBE-7FA5C26F3F60}"/>
          </ac:picMkLst>
        </pc:picChg>
        <pc:picChg chg="add mod">
          <ac:chgData name="Sumalini Tyagi" userId="e0691d31-c330-421a-aff5-787cffef80cf" providerId="ADAL" clId="{CE2EF5E6-3F4C-B04E-BC77-EEA0CB0DF03B}" dt="2022-04-24T22:58:59.965" v="799" actId="14100"/>
          <ac:picMkLst>
            <pc:docMk/>
            <pc:sldMk cId="4243526266" sldId="305"/>
            <ac:picMk id="11" creationId="{E37CEF7A-9FD3-AFDD-34A2-DF43E26B8A7E}"/>
          </ac:picMkLst>
        </pc:picChg>
        <pc:picChg chg="add mod">
          <ac:chgData name="Sumalini Tyagi" userId="e0691d31-c330-421a-aff5-787cffef80cf" providerId="ADAL" clId="{CE2EF5E6-3F4C-B04E-BC77-EEA0CB0DF03B}" dt="2022-04-24T22:59:28.481" v="817" actId="1037"/>
          <ac:picMkLst>
            <pc:docMk/>
            <pc:sldMk cId="4243526266" sldId="305"/>
            <ac:picMk id="12" creationId="{5BE6EC13-DCD1-E38C-940B-70C50210A1C7}"/>
          </ac:picMkLst>
        </pc:picChg>
      </pc:sldChg>
      <pc:sldChg chg="del ord">
        <pc:chgData name="Sumalini Tyagi" userId="e0691d31-c330-421a-aff5-787cffef80cf" providerId="ADAL" clId="{CE2EF5E6-3F4C-B04E-BC77-EEA0CB0DF03B}" dt="2022-04-24T22:36:07.227" v="137" actId="2696"/>
        <pc:sldMkLst>
          <pc:docMk/>
          <pc:sldMk cId="2420229659" sldId="306"/>
        </pc:sldMkLst>
      </pc:sldChg>
      <pc:sldChg chg="del ord">
        <pc:chgData name="Sumalini Tyagi" userId="e0691d31-c330-421a-aff5-787cffef80cf" providerId="ADAL" clId="{CE2EF5E6-3F4C-B04E-BC77-EEA0CB0DF03B}" dt="2022-04-24T22:36:08.002" v="138" actId="2696"/>
        <pc:sldMkLst>
          <pc:docMk/>
          <pc:sldMk cId="3647452251" sldId="307"/>
        </pc:sldMkLst>
      </pc:sldChg>
      <pc:sldChg chg="del ord">
        <pc:chgData name="Sumalini Tyagi" userId="e0691d31-c330-421a-aff5-787cffef80cf" providerId="ADAL" clId="{CE2EF5E6-3F4C-B04E-BC77-EEA0CB0DF03B}" dt="2022-04-24T22:26:08.646" v="110" actId="2696"/>
        <pc:sldMkLst>
          <pc:docMk/>
          <pc:sldMk cId="1809404622" sldId="308"/>
        </pc:sldMkLst>
      </pc:sldChg>
      <pc:sldChg chg="modSp add del mod">
        <pc:chgData name="Sumalini Tyagi" userId="e0691d31-c330-421a-aff5-787cffef80cf" providerId="ADAL" clId="{CE2EF5E6-3F4C-B04E-BC77-EEA0CB0DF03B}" dt="2022-04-24T23:00:28.132" v="818" actId="2696"/>
        <pc:sldMkLst>
          <pc:docMk/>
          <pc:sldMk cId="4058391912" sldId="309"/>
        </pc:sldMkLst>
        <pc:spChg chg="mod">
          <ac:chgData name="Sumalini Tyagi" userId="e0691d31-c330-421a-aff5-787cffef80cf" providerId="ADAL" clId="{CE2EF5E6-3F4C-B04E-BC77-EEA0CB0DF03B}" dt="2022-04-24T22:25:41.909" v="108" actId="20577"/>
          <ac:spMkLst>
            <pc:docMk/>
            <pc:sldMk cId="4058391912" sldId="309"/>
            <ac:spMk id="2" creationId="{108909CE-201A-460B-842C-7B638682B668}"/>
          </ac:spMkLst>
        </pc:spChg>
        <pc:spChg chg="mod">
          <ac:chgData name="Sumalini Tyagi" userId="e0691d31-c330-421a-aff5-787cffef80cf" providerId="ADAL" clId="{CE2EF5E6-3F4C-B04E-BC77-EEA0CB0DF03B}" dt="2022-04-24T22:25:29.811" v="99" actId="20577"/>
          <ac:spMkLst>
            <pc:docMk/>
            <pc:sldMk cId="4058391912" sldId="309"/>
            <ac:spMk id="3" creationId="{8327CBB9-41CF-45F0-BC81-2177A93CE1F3}"/>
          </ac:spMkLst>
        </pc:spChg>
      </pc:sldChg>
      <pc:sldChg chg="addSp delSp modSp new mod">
        <pc:chgData name="Sumalini Tyagi" userId="e0691d31-c330-421a-aff5-787cffef80cf" providerId="ADAL" clId="{CE2EF5E6-3F4C-B04E-BC77-EEA0CB0DF03B}" dt="2022-04-24T22:41:26.436" v="269" actId="20577"/>
        <pc:sldMkLst>
          <pc:docMk/>
          <pc:sldMk cId="2561156865" sldId="310"/>
        </pc:sldMkLst>
        <pc:spChg chg="mod">
          <ac:chgData name="Sumalini Tyagi" userId="e0691d31-c330-421a-aff5-787cffef80cf" providerId="ADAL" clId="{CE2EF5E6-3F4C-B04E-BC77-EEA0CB0DF03B}" dt="2022-04-24T22:41:26.436" v="269" actId="20577"/>
          <ac:spMkLst>
            <pc:docMk/>
            <pc:sldMk cId="2561156865" sldId="310"/>
            <ac:spMk id="2" creationId="{963196C6-7A3C-C927-7E7E-929168F29579}"/>
          </ac:spMkLst>
        </pc:spChg>
        <pc:spChg chg="del">
          <ac:chgData name="Sumalini Tyagi" userId="e0691d31-c330-421a-aff5-787cffef80cf" providerId="ADAL" clId="{CE2EF5E6-3F4C-B04E-BC77-EEA0CB0DF03B}" dt="2022-04-24T22:35:18.530" v="125" actId="478"/>
          <ac:spMkLst>
            <pc:docMk/>
            <pc:sldMk cId="2561156865" sldId="310"/>
            <ac:spMk id="3" creationId="{D87098DF-AF19-E3AD-DBA6-30650455D1A6}"/>
          </ac:spMkLst>
        </pc:spChg>
        <pc:picChg chg="add mod">
          <ac:chgData name="Sumalini Tyagi" userId="e0691d31-c330-421a-aff5-787cffef80cf" providerId="ADAL" clId="{CE2EF5E6-3F4C-B04E-BC77-EEA0CB0DF03B}" dt="2022-04-24T22:35:20.852" v="126" actId="1076"/>
          <ac:picMkLst>
            <pc:docMk/>
            <pc:sldMk cId="2561156865" sldId="310"/>
            <ac:picMk id="5" creationId="{ECD5B0AA-8E9F-3727-D0F9-A2C37267AAB4}"/>
          </ac:picMkLst>
        </pc:picChg>
        <pc:picChg chg="add mod">
          <ac:chgData name="Sumalini Tyagi" userId="e0691d31-c330-421a-aff5-787cffef80cf" providerId="ADAL" clId="{CE2EF5E6-3F4C-B04E-BC77-EEA0CB0DF03B}" dt="2022-04-24T22:38:32.571" v="144" actId="14100"/>
          <ac:picMkLst>
            <pc:docMk/>
            <pc:sldMk cId="2561156865" sldId="310"/>
            <ac:picMk id="6" creationId="{D38B03FA-0DC4-16B3-7DF0-3D6792186D84}"/>
          </ac:picMkLst>
        </pc:picChg>
      </pc:sldChg>
      <pc:sldChg chg="addSp delSp modSp new mod modNotesTx">
        <pc:chgData name="Sumalini Tyagi" userId="e0691d31-c330-421a-aff5-787cffef80cf" providerId="ADAL" clId="{CE2EF5E6-3F4C-B04E-BC77-EEA0CB0DF03B}" dt="2022-04-28T23:00:14.411" v="1148" actId="1076"/>
        <pc:sldMkLst>
          <pc:docMk/>
          <pc:sldMk cId="3425301587" sldId="311"/>
        </pc:sldMkLst>
        <pc:spChg chg="mod">
          <ac:chgData name="Sumalini Tyagi" userId="e0691d31-c330-421a-aff5-787cffef80cf" providerId="ADAL" clId="{CE2EF5E6-3F4C-B04E-BC77-EEA0CB0DF03B}" dt="2022-04-24T22:40:26.572" v="195" actId="20577"/>
          <ac:spMkLst>
            <pc:docMk/>
            <pc:sldMk cId="3425301587" sldId="311"/>
            <ac:spMk id="2" creationId="{9FA69CF0-249E-A69C-E755-221CA38859DC}"/>
          </ac:spMkLst>
        </pc:spChg>
        <pc:spChg chg="mod">
          <ac:chgData name="Sumalini Tyagi" userId="e0691d31-c330-421a-aff5-787cffef80cf" providerId="ADAL" clId="{CE2EF5E6-3F4C-B04E-BC77-EEA0CB0DF03B}" dt="2022-04-28T23:00:07.783" v="1146" actId="14100"/>
          <ac:spMkLst>
            <pc:docMk/>
            <pc:sldMk cId="3425301587" sldId="311"/>
            <ac:spMk id="3" creationId="{CA915203-444C-E9ED-8191-4B039EFB849C}"/>
          </ac:spMkLst>
        </pc:spChg>
        <pc:spChg chg="del">
          <ac:chgData name="Sumalini Tyagi" userId="e0691d31-c330-421a-aff5-787cffef80cf" providerId="ADAL" clId="{CE2EF5E6-3F4C-B04E-BC77-EEA0CB0DF03B}" dt="2022-04-24T22:39:01.381" v="145" actId="478"/>
          <ac:spMkLst>
            <pc:docMk/>
            <pc:sldMk cId="3425301587" sldId="311"/>
            <ac:spMk id="3" creationId="{EAB01091-18CA-9ACD-E0BF-2C8191C46321}"/>
          </ac:spMkLst>
        </pc:spChg>
        <pc:picChg chg="add mod">
          <ac:chgData name="Sumalini Tyagi" userId="e0691d31-c330-421a-aff5-787cffef80cf" providerId="ADAL" clId="{CE2EF5E6-3F4C-B04E-BC77-EEA0CB0DF03B}" dt="2022-04-28T23:00:14.411" v="1148" actId="1076"/>
          <ac:picMkLst>
            <pc:docMk/>
            <pc:sldMk cId="3425301587" sldId="311"/>
            <ac:picMk id="5" creationId="{4E349D34-CC76-4CA7-91C1-0C295EEA9472}"/>
          </ac:picMkLst>
        </pc:picChg>
        <pc:picChg chg="add mod">
          <ac:chgData name="Sumalini Tyagi" userId="e0691d31-c330-421a-aff5-787cffef80cf" providerId="ADAL" clId="{CE2EF5E6-3F4C-B04E-BC77-EEA0CB0DF03B}" dt="2022-04-28T23:00:11.591" v="1147" actId="14100"/>
          <ac:picMkLst>
            <pc:docMk/>
            <pc:sldMk cId="3425301587" sldId="311"/>
            <ac:picMk id="1026" creationId="{A601CC01-3ADC-86FA-08B4-B09C558160A6}"/>
          </ac:picMkLst>
        </pc:picChg>
      </pc:sldChg>
      <pc:sldChg chg="addSp delSp modSp new mod">
        <pc:chgData name="Sumalini Tyagi" userId="e0691d31-c330-421a-aff5-787cffef80cf" providerId="ADAL" clId="{CE2EF5E6-3F4C-B04E-BC77-EEA0CB0DF03B}" dt="2022-04-28T23:00:35.461" v="1150" actId="14100"/>
        <pc:sldMkLst>
          <pc:docMk/>
          <pc:sldMk cId="1945958849" sldId="312"/>
        </pc:sldMkLst>
        <pc:spChg chg="mod">
          <ac:chgData name="Sumalini Tyagi" userId="e0691d31-c330-421a-aff5-787cffef80cf" providerId="ADAL" clId="{CE2EF5E6-3F4C-B04E-BC77-EEA0CB0DF03B}" dt="2022-04-24T22:49:08.681" v="545" actId="21"/>
          <ac:spMkLst>
            <pc:docMk/>
            <pc:sldMk cId="1945958849" sldId="312"/>
            <ac:spMk id="2" creationId="{5A9C7E57-C83E-ABD2-9973-80073BC20C07}"/>
          </ac:spMkLst>
        </pc:spChg>
        <pc:spChg chg="mod">
          <ac:chgData name="Sumalini Tyagi" userId="e0691d31-c330-421a-aff5-787cffef80cf" providerId="ADAL" clId="{CE2EF5E6-3F4C-B04E-BC77-EEA0CB0DF03B}" dt="2022-04-28T23:00:35.461" v="1150" actId="14100"/>
          <ac:spMkLst>
            <pc:docMk/>
            <pc:sldMk cId="1945958849" sldId="312"/>
            <ac:spMk id="3" creationId="{A5D069DC-2329-9213-2D29-DE6415B66D2E}"/>
          </ac:spMkLst>
        </pc:spChg>
        <pc:spChg chg="del">
          <ac:chgData name="Sumalini Tyagi" userId="e0691d31-c330-421a-aff5-787cffef80cf" providerId="ADAL" clId="{CE2EF5E6-3F4C-B04E-BC77-EEA0CB0DF03B}" dt="2022-04-24T22:45:29.539" v="456" actId="478"/>
          <ac:spMkLst>
            <pc:docMk/>
            <pc:sldMk cId="1945958849" sldId="312"/>
            <ac:spMk id="3" creationId="{F312A43B-9CE5-CF83-5704-6C419AA29CE9}"/>
          </ac:spMkLst>
        </pc:spChg>
        <pc:picChg chg="add mod">
          <ac:chgData name="Sumalini Tyagi" userId="e0691d31-c330-421a-aff5-787cffef80cf" providerId="ADAL" clId="{CE2EF5E6-3F4C-B04E-BC77-EEA0CB0DF03B}" dt="2022-04-24T22:45:36.865" v="459" actId="1076"/>
          <ac:picMkLst>
            <pc:docMk/>
            <pc:sldMk cId="1945958849" sldId="312"/>
            <ac:picMk id="2050" creationId="{49F7CA29-A638-7942-E496-CB06937DCDDB}"/>
          </ac:picMkLst>
        </pc:picChg>
      </pc:sldChg>
      <pc:sldChg chg="addSp delSp modSp add mod">
        <pc:chgData name="Sumalini Tyagi" userId="e0691d31-c330-421a-aff5-787cffef80cf" providerId="ADAL" clId="{CE2EF5E6-3F4C-B04E-BC77-EEA0CB0DF03B}" dt="2022-04-24T22:49:30.237" v="551" actId="21"/>
        <pc:sldMkLst>
          <pc:docMk/>
          <pc:sldMk cId="2717008466" sldId="313"/>
        </pc:sldMkLst>
        <pc:spChg chg="mod">
          <ac:chgData name="Sumalini Tyagi" userId="e0691d31-c330-421a-aff5-787cffef80cf" providerId="ADAL" clId="{CE2EF5E6-3F4C-B04E-BC77-EEA0CB0DF03B}" dt="2022-04-24T22:49:30.237" v="551" actId="21"/>
          <ac:spMkLst>
            <pc:docMk/>
            <pc:sldMk cId="2717008466" sldId="313"/>
            <ac:spMk id="2" creationId="{5A9C7E57-C83E-ABD2-9973-80073BC20C07}"/>
          </ac:spMkLst>
        </pc:spChg>
        <pc:spChg chg="del">
          <ac:chgData name="Sumalini Tyagi" userId="e0691d31-c330-421a-aff5-787cffef80cf" providerId="ADAL" clId="{CE2EF5E6-3F4C-B04E-BC77-EEA0CB0DF03B}" dt="2022-04-24T22:45:49.265" v="460" actId="478"/>
          <ac:spMkLst>
            <pc:docMk/>
            <pc:sldMk cId="2717008466" sldId="313"/>
            <ac:spMk id="3" creationId="{F312A43B-9CE5-CF83-5704-6C419AA29CE9}"/>
          </ac:spMkLst>
        </pc:spChg>
        <pc:picChg chg="add mod">
          <ac:chgData name="Sumalini Tyagi" userId="e0691d31-c330-421a-aff5-787cffef80cf" providerId="ADAL" clId="{CE2EF5E6-3F4C-B04E-BC77-EEA0CB0DF03B}" dt="2022-04-24T22:46:01.652" v="463" actId="1076"/>
          <ac:picMkLst>
            <pc:docMk/>
            <pc:sldMk cId="2717008466" sldId="313"/>
            <ac:picMk id="3074" creationId="{E398C84D-5A88-4AFC-0405-86BDAFDD82FA}"/>
          </ac:picMkLst>
        </pc:picChg>
      </pc:sldChg>
      <pc:sldChg chg="addSp delSp modSp add mod">
        <pc:chgData name="Sumalini Tyagi" userId="e0691d31-c330-421a-aff5-787cffef80cf" providerId="ADAL" clId="{CE2EF5E6-3F4C-B04E-BC77-EEA0CB0DF03B}" dt="2022-04-28T23:14:59.915" v="1171" actId="20577"/>
        <pc:sldMkLst>
          <pc:docMk/>
          <pc:sldMk cId="842543770" sldId="314"/>
        </pc:sldMkLst>
        <pc:spChg chg="mod">
          <ac:chgData name="Sumalini Tyagi" userId="e0691d31-c330-421a-aff5-787cffef80cf" providerId="ADAL" clId="{CE2EF5E6-3F4C-B04E-BC77-EEA0CB0DF03B}" dt="2022-04-24T22:49:36.481" v="552"/>
          <ac:spMkLst>
            <pc:docMk/>
            <pc:sldMk cId="842543770" sldId="314"/>
            <ac:spMk id="2" creationId="{5A9C7E57-C83E-ABD2-9973-80073BC20C07}"/>
          </ac:spMkLst>
        </pc:spChg>
        <pc:spChg chg="del">
          <ac:chgData name="Sumalini Tyagi" userId="e0691d31-c330-421a-aff5-787cffef80cf" providerId="ADAL" clId="{CE2EF5E6-3F4C-B04E-BC77-EEA0CB0DF03B}" dt="2022-04-24T22:46:19.486" v="464" actId="478"/>
          <ac:spMkLst>
            <pc:docMk/>
            <pc:sldMk cId="842543770" sldId="314"/>
            <ac:spMk id="3" creationId="{F312A43B-9CE5-CF83-5704-6C419AA29CE9}"/>
          </ac:spMkLst>
        </pc:spChg>
        <pc:spChg chg="mod">
          <ac:chgData name="Sumalini Tyagi" userId="e0691d31-c330-421a-aff5-787cffef80cf" providerId="ADAL" clId="{CE2EF5E6-3F4C-B04E-BC77-EEA0CB0DF03B}" dt="2022-04-28T23:14:59.915" v="1171" actId="20577"/>
          <ac:spMkLst>
            <pc:docMk/>
            <pc:sldMk cId="842543770" sldId="314"/>
            <ac:spMk id="5" creationId="{3624CDCB-385D-8949-FC50-7EEBC393DBC7}"/>
          </ac:spMkLst>
        </pc:spChg>
        <pc:picChg chg="add del mod">
          <ac:chgData name="Sumalini Tyagi" userId="e0691d31-c330-421a-aff5-787cffef80cf" providerId="ADAL" clId="{CE2EF5E6-3F4C-B04E-BC77-EEA0CB0DF03B}" dt="2022-04-24T22:50:42.776" v="560" actId="478"/>
          <ac:picMkLst>
            <pc:docMk/>
            <pc:sldMk cId="842543770" sldId="314"/>
            <ac:picMk id="4098" creationId="{772701AB-9CB6-F861-9DAC-5DB6B343AE26}"/>
          </ac:picMkLst>
        </pc:picChg>
        <pc:picChg chg="add mod">
          <ac:chgData name="Sumalini Tyagi" userId="e0691d31-c330-421a-aff5-787cffef80cf" providerId="ADAL" clId="{CE2EF5E6-3F4C-B04E-BC77-EEA0CB0DF03B}" dt="2022-04-24T22:50:53.126" v="564" actId="14100"/>
          <ac:picMkLst>
            <pc:docMk/>
            <pc:sldMk cId="842543770" sldId="314"/>
            <ac:picMk id="4100" creationId="{49CB38D5-B933-C6E8-39FF-360A711D8D07}"/>
          </ac:picMkLst>
        </pc:picChg>
      </pc:sldChg>
      <pc:sldChg chg="addSp delSp modSp new mod ord">
        <pc:chgData name="Sumalini Tyagi" userId="e0691d31-c330-421a-aff5-787cffef80cf" providerId="ADAL" clId="{CE2EF5E6-3F4C-B04E-BC77-EEA0CB0DF03B}" dt="2022-04-28T22:55:24.510" v="1067" actId="20578"/>
        <pc:sldMkLst>
          <pc:docMk/>
          <pc:sldMk cId="1589199624" sldId="315"/>
        </pc:sldMkLst>
        <pc:spChg chg="mod">
          <ac:chgData name="Sumalini Tyagi" userId="e0691d31-c330-421a-aff5-787cffef80cf" providerId="ADAL" clId="{CE2EF5E6-3F4C-B04E-BC77-EEA0CB0DF03B}" dt="2022-04-24T22:45:10.519" v="455" actId="20577"/>
          <ac:spMkLst>
            <pc:docMk/>
            <pc:sldMk cId="1589199624" sldId="315"/>
            <ac:spMk id="2" creationId="{B6769B8B-8F5C-67C2-60EF-264333D84C5B}"/>
          </ac:spMkLst>
        </pc:spChg>
        <pc:spChg chg="add del mod">
          <ac:chgData name="Sumalini Tyagi" userId="e0691d31-c330-421a-aff5-787cffef80cf" providerId="ADAL" clId="{CE2EF5E6-3F4C-B04E-BC77-EEA0CB0DF03B}" dt="2022-04-24T22:56:34.504" v="732" actId="1076"/>
          <ac:spMkLst>
            <pc:docMk/>
            <pc:sldMk cId="1589199624" sldId="315"/>
            <ac:spMk id="3" creationId="{5CFC6B79-6599-10B0-C434-9C4303E15912}"/>
          </ac:spMkLst>
        </pc:spChg>
        <pc:graphicFrameChg chg="add mod modGraphic">
          <ac:chgData name="Sumalini Tyagi" userId="e0691d31-c330-421a-aff5-787cffef80cf" providerId="ADAL" clId="{CE2EF5E6-3F4C-B04E-BC77-EEA0CB0DF03B}" dt="2022-04-24T22:54:55.858" v="634" actId="207"/>
          <ac:graphicFrameMkLst>
            <pc:docMk/>
            <pc:sldMk cId="1589199624" sldId="315"/>
            <ac:graphicFrameMk id="5" creationId="{43640B51-3043-6A46-2F19-8DEA9C224BEB}"/>
          </ac:graphicFrameMkLst>
        </pc:graphicFrameChg>
      </pc:sldChg>
      <pc:sldChg chg="addSp delSp modSp new mod">
        <pc:chgData name="Sumalini Tyagi" userId="e0691d31-c330-421a-aff5-787cffef80cf" providerId="ADAL" clId="{CE2EF5E6-3F4C-B04E-BC77-EEA0CB0DF03B}" dt="2022-04-28T23:01:07.878" v="1152" actId="14100"/>
        <pc:sldMkLst>
          <pc:docMk/>
          <pc:sldMk cId="2730538937" sldId="316"/>
        </pc:sldMkLst>
        <pc:spChg chg="mod">
          <ac:chgData name="Sumalini Tyagi" userId="e0691d31-c330-421a-aff5-787cffef80cf" providerId="ADAL" clId="{CE2EF5E6-3F4C-B04E-BC77-EEA0CB0DF03B}" dt="2022-04-24T22:47:34.401" v="532" actId="20577"/>
          <ac:spMkLst>
            <pc:docMk/>
            <pc:sldMk cId="2730538937" sldId="316"/>
            <ac:spMk id="2" creationId="{C83521D6-6ED9-605E-8E12-720179FDC78C}"/>
          </ac:spMkLst>
        </pc:spChg>
        <pc:spChg chg="del">
          <ac:chgData name="Sumalini Tyagi" userId="e0691d31-c330-421a-aff5-787cffef80cf" providerId="ADAL" clId="{CE2EF5E6-3F4C-B04E-BC77-EEA0CB0DF03B}" dt="2022-04-24T22:47:40.229" v="533" actId="478"/>
          <ac:spMkLst>
            <pc:docMk/>
            <pc:sldMk cId="2730538937" sldId="316"/>
            <ac:spMk id="3" creationId="{6A34283A-75EF-1E28-F774-591B58C753F7}"/>
          </ac:spMkLst>
        </pc:spChg>
        <pc:spChg chg="mod">
          <ac:chgData name="Sumalini Tyagi" userId="e0691d31-c330-421a-aff5-787cffef80cf" providerId="ADAL" clId="{CE2EF5E6-3F4C-B04E-BC77-EEA0CB0DF03B}" dt="2022-04-28T23:01:07.878" v="1152" actId="14100"/>
          <ac:spMkLst>
            <pc:docMk/>
            <pc:sldMk cId="2730538937" sldId="316"/>
            <ac:spMk id="3" creationId="{95231BD3-898E-3B10-DB41-173C75FCE980}"/>
          </ac:spMkLst>
        </pc:spChg>
        <pc:picChg chg="add mod">
          <ac:chgData name="Sumalini Tyagi" userId="e0691d31-c330-421a-aff5-787cffef80cf" providerId="ADAL" clId="{CE2EF5E6-3F4C-B04E-BC77-EEA0CB0DF03B}" dt="2022-04-24T22:47:58.315" v="540" actId="1076"/>
          <ac:picMkLst>
            <pc:docMk/>
            <pc:sldMk cId="2730538937" sldId="316"/>
            <ac:picMk id="5122" creationId="{EF625F19-5693-1B35-00FC-ED7C8018B564}"/>
          </ac:picMkLst>
        </pc:picChg>
      </pc:sldChg>
      <pc:sldChg chg="new del">
        <pc:chgData name="Sumalini Tyagi" userId="e0691d31-c330-421a-aff5-787cffef80cf" providerId="ADAL" clId="{CE2EF5E6-3F4C-B04E-BC77-EEA0CB0DF03B}" dt="2022-04-24T22:46:45.093" v="471" actId="2696"/>
        <pc:sldMkLst>
          <pc:docMk/>
          <pc:sldMk cId="3830879551" sldId="316"/>
        </pc:sldMkLst>
      </pc:sldChg>
      <pc:sldChg chg="modSp mod">
        <pc:chgData name="Sumalini Tyagi" userId="e0691d31-c330-421a-aff5-787cffef80cf" providerId="ADAL" clId="{CE2EF5E6-3F4C-B04E-BC77-EEA0CB0DF03B}" dt="2022-04-28T22:59:14.860" v="1138" actId="20577"/>
        <pc:sldMkLst>
          <pc:docMk/>
          <pc:sldMk cId="3202384309" sldId="317"/>
        </pc:sldMkLst>
        <pc:spChg chg="mod">
          <ac:chgData name="Sumalini Tyagi" userId="e0691d31-c330-421a-aff5-787cffef80cf" providerId="ADAL" clId="{CE2EF5E6-3F4C-B04E-BC77-EEA0CB0DF03B}" dt="2022-04-28T22:59:14.860" v="1138" actId="20577"/>
          <ac:spMkLst>
            <pc:docMk/>
            <pc:sldMk cId="3202384309" sldId="317"/>
            <ac:spMk id="5" creationId="{3624CDCB-385D-8949-FC50-7EEBC393DBC7}"/>
          </ac:spMkLst>
        </pc:spChg>
      </pc:sldChg>
      <pc:sldChg chg="addSp delSp new del mod">
        <pc:chgData name="Sumalini Tyagi" userId="e0691d31-c330-421a-aff5-787cffef80cf" providerId="ADAL" clId="{CE2EF5E6-3F4C-B04E-BC77-EEA0CB0DF03B}" dt="2022-04-24T22:50:33.497" v="558" actId="2696"/>
        <pc:sldMkLst>
          <pc:docMk/>
          <pc:sldMk cId="3607581131" sldId="317"/>
        </pc:sldMkLst>
        <pc:spChg chg="del">
          <ac:chgData name="Sumalini Tyagi" userId="e0691d31-c330-421a-aff5-787cffef80cf" providerId="ADAL" clId="{CE2EF5E6-3F4C-B04E-BC77-EEA0CB0DF03B}" dt="2022-04-24T22:50:03.825" v="554" actId="478"/>
          <ac:spMkLst>
            <pc:docMk/>
            <pc:sldMk cId="3607581131" sldId="317"/>
            <ac:spMk id="3" creationId="{5CF872D0-F60F-917B-1573-6A81DCF357F9}"/>
          </ac:spMkLst>
        </pc:spChg>
        <pc:picChg chg="add del">
          <ac:chgData name="Sumalini Tyagi" userId="e0691d31-c330-421a-aff5-787cffef80cf" providerId="ADAL" clId="{CE2EF5E6-3F4C-B04E-BC77-EEA0CB0DF03B}" dt="2022-04-24T22:50:13.319" v="556" actId="478"/>
          <ac:picMkLst>
            <pc:docMk/>
            <pc:sldMk cId="3607581131" sldId="317"/>
            <ac:picMk id="6146" creationId="{1368EC67-597A-C68D-A0AF-CBEE994E07C5}"/>
          </ac:picMkLst>
        </pc:picChg>
        <pc:picChg chg="add">
          <ac:chgData name="Sumalini Tyagi" userId="e0691d31-c330-421a-aff5-787cffef80cf" providerId="ADAL" clId="{CE2EF5E6-3F4C-B04E-BC77-EEA0CB0DF03B}" dt="2022-04-24T22:50:22.585" v="557"/>
          <ac:picMkLst>
            <pc:docMk/>
            <pc:sldMk cId="3607581131" sldId="317"/>
            <ac:picMk id="6148" creationId="{DD680863-1421-03BD-461D-BC62848A10AC}"/>
          </ac:picMkLst>
        </pc:picChg>
      </pc:sldChg>
    </pc:docChg>
  </pc:docChgLst>
  <pc:docChgLst>
    <pc:chgData name="Goel, Anjali" userId="S::a_m1886@txstate.edu::2d613bfa-8eba-4c70-baaa-b9fcca966fc5" providerId="AD" clId="Web-{1B2A02D8-E85A-CC41-B58F-96178D5D1706}"/>
    <pc:docChg chg="modSld">
      <pc:chgData name="Goel, Anjali" userId="S::a_m1886@txstate.edu::2d613bfa-8eba-4c70-baaa-b9fcca966fc5" providerId="AD" clId="Web-{1B2A02D8-E85A-CC41-B58F-96178D5D1706}" dt="2022-04-25T17:51:11.708" v="194" actId="1076"/>
      <pc:docMkLst>
        <pc:docMk/>
      </pc:docMkLst>
      <pc:sldChg chg="modSp">
        <pc:chgData name="Goel, Anjali" userId="S::a_m1886@txstate.edu::2d613bfa-8eba-4c70-baaa-b9fcca966fc5" providerId="AD" clId="Web-{1B2A02D8-E85A-CC41-B58F-96178D5D1706}" dt="2022-04-25T17:36:06.779" v="17" actId="14100"/>
        <pc:sldMkLst>
          <pc:docMk/>
          <pc:sldMk cId="3927337648" sldId="299"/>
        </pc:sldMkLst>
        <pc:spChg chg="mod">
          <ac:chgData name="Goel, Anjali" userId="S::a_m1886@txstate.edu::2d613bfa-8eba-4c70-baaa-b9fcca966fc5" providerId="AD" clId="Web-{1B2A02D8-E85A-CC41-B58F-96178D5D1706}" dt="2022-04-25T17:36:06.779" v="17" actId="14100"/>
          <ac:spMkLst>
            <pc:docMk/>
            <pc:sldMk cId="3927337648" sldId="299"/>
            <ac:spMk id="3" creationId="{8327CBB9-41CF-45F0-BC81-2177A93CE1F3}"/>
          </ac:spMkLst>
        </pc:spChg>
      </pc:sldChg>
      <pc:sldChg chg="addSp modSp">
        <pc:chgData name="Goel, Anjali" userId="S::a_m1886@txstate.edu::2d613bfa-8eba-4c70-baaa-b9fcca966fc5" providerId="AD" clId="Web-{1B2A02D8-E85A-CC41-B58F-96178D5D1706}" dt="2022-04-25T17:51:11.708" v="194" actId="1076"/>
        <pc:sldMkLst>
          <pc:docMk/>
          <pc:sldMk cId="1945958849" sldId="312"/>
        </pc:sldMkLst>
        <pc:spChg chg="mod">
          <ac:chgData name="Goel, Anjali" userId="S::a_m1886@txstate.edu::2d613bfa-8eba-4c70-baaa-b9fcca966fc5" providerId="AD" clId="Web-{1B2A02D8-E85A-CC41-B58F-96178D5D1706}" dt="2022-04-25T17:35:34.840" v="11" actId="20577"/>
          <ac:spMkLst>
            <pc:docMk/>
            <pc:sldMk cId="1945958849" sldId="312"/>
            <ac:spMk id="2" creationId="{5A9C7E57-C83E-ABD2-9973-80073BC20C07}"/>
          </ac:spMkLst>
        </pc:spChg>
        <pc:spChg chg="add mod">
          <ac:chgData name="Goel, Anjali" userId="S::a_m1886@txstate.edu::2d613bfa-8eba-4c70-baaa-b9fcca966fc5" providerId="AD" clId="Web-{1B2A02D8-E85A-CC41-B58F-96178D5D1706}" dt="2022-04-25T17:51:11.708" v="194" actId="1076"/>
          <ac:spMkLst>
            <pc:docMk/>
            <pc:sldMk cId="1945958849" sldId="312"/>
            <ac:spMk id="3" creationId="{A5D069DC-2329-9213-2D29-DE6415B66D2E}"/>
          </ac:spMkLst>
        </pc:spChg>
        <pc:picChg chg="mod">
          <ac:chgData name="Goel, Anjali" userId="S::a_m1886@txstate.edu::2d613bfa-8eba-4c70-baaa-b9fcca966fc5" providerId="AD" clId="Web-{1B2A02D8-E85A-CC41-B58F-96178D5D1706}" dt="2022-04-25T17:51:00.145" v="193" actId="14100"/>
          <ac:picMkLst>
            <pc:docMk/>
            <pc:sldMk cId="1945958849" sldId="312"/>
            <ac:picMk id="2050" creationId="{49F7CA29-A638-7942-E496-CB06937DCDDB}"/>
          </ac:picMkLst>
        </pc:picChg>
      </pc:sldChg>
      <pc:sldChg chg="addSp modSp">
        <pc:chgData name="Goel, Anjali" userId="S::a_m1886@txstate.edu::2d613bfa-8eba-4c70-baaa-b9fcca966fc5" providerId="AD" clId="Web-{1B2A02D8-E85A-CC41-B58F-96178D5D1706}" dt="2022-04-25T17:50:50.019" v="192" actId="14100"/>
        <pc:sldMkLst>
          <pc:docMk/>
          <pc:sldMk cId="2717008466" sldId="313"/>
        </pc:sldMkLst>
        <pc:spChg chg="add mod">
          <ac:chgData name="Goel, Anjali" userId="S::a_m1886@txstate.edu::2d613bfa-8eba-4c70-baaa-b9fcca966fc5" providerId="AD" clId="Web-{1B2A02D8-E85A-CC41-B58F-96178D5D1706}" dt="2022-04-25T17:49:39.906" v="173" actId="20577"/>
          <ac:spMkLst>
            <pc:docMk/>
            <pc:sldMk cId="2717008466" sldId="313"/>
            <ac:spMk id="3" creationId="{D7FCDCDA-0C5B-925E-810E-628BA2AD399B}"/>
          </ac:spMkLst>
        </pc:spChg>
        <pc:picChg chg="mod">
          <ac:chgData name="Goel, Anjali" userId="S::a_m1886@txstate.edu::2d613bfa-8eba-4c70-baaa-b9fcca966fc5" providerId="AD" clId="Web-{1B2A02D8-E85A-CC41-B58F-96178D5D1706}" dt="2022-04-25T17:50:50.019" v="192" actId="14100"/>
          <ac:picMkLst>
            <pc:docMk/>
            <pc:sldMk cId="2717008466" sldId="313"/>
            <ac:picMk id="3074" creationId="{E398C84D-5A88-4AFC-0405-86BDAFDD82FA}"/>
          </ac:picMkLst>
        </pc:picChg>
      </pc:sldChg>
      <pc:sldChg chg="addSp delSp modSp">
        <pc:chgData name="Goel, Anjali" userId="S::a_m1886@txstate.edu::2d613bfa-8eba-4c70-baaa-b9fcca966fc5" providerId="AD" clId="Web-{1B2A02D8-E85A-CC41-B58F-96178D5D1706}" dt="2022-04-25T17:49:48.469" v="177"/>
        <pc:sldMkLst>
          <pc:docMk/>
          <pc:sldMk cId="842543770" sldId="314"/>
        </pc:sldMkLst>
        <pc:spChg chg="add del mod">
          <ac:chgData name="Goel, Anjali" userId="S::a_m1886@txstate.edu::2d613bfa-8eba-4c70-baaa-b9fcca966fc5" providerId="AD" clId="Web-{1B2A02D8-E85A-CC41-B58F-96178D5D1706}" dt="2022-04-25T17:49:48.469" v="177"/>
          <ac:spMkLst>
            <pc:docMk/>
            <pc:sldMk cId="842543770" sldId="314"/>
            <ac:spMk id="3" creationId="{C14B18A7-E8FE-7B93-3A21-6D7A94EEBBED}"/>
          </ac:spMkLst>
        </pc:spChg>
      </pc:sldChg>
      <pc:sldChg chg="addSp modSp">
        <pc:chgData name="Goel, Anjali" userId="S::a_m1886@txstate.edu::2d613bfa-8eba-4c70-baaa-b9fcca966fc5" providerId="AD" clId="Web-{1B2A02D8-E85A-CC41-B58F-96178D5D1706}" dt="2022-04-25T17:50:46.191" v="191" actId="14100"/>
        <pc:sldMkLst>
          <pc:docMk/>
          <pc:sldMk cId="2730538937" sldId="316"/>
        </pc:sldMkLst>
        <pc:spChg chg="add mod">
          <ac:chgData name="Goel, Anjali" userId="S::a_m1886@txstate.edu::2d613bfa-8eba-4c70-baaa-b9fcca966fc5" providerId="AD" clId="Web-{1B2A02D8-E85A-CC41-B58F-96178D5D1706}" dt="2022-04-25T17:50:06.142" v="189" actId="20577"/>
          <ac:spMkLst>
            <pc:docMk/>
            <pc:sldMk cId="2730538937" sldId="316"/>
            <ac:spMk id="3" creationId="{95231BD3-898E-3B10-DB41-173C75FCE980}"/>
          </ac:spMkLst>
        </pc:spChg>
        <pc:picChg chg="mod">
          <ac:chgData name="Goel, Anjali" userId="S::a_m1886@txstate.edu::2d613bfa-8eba-4c70-baaa-b9fcca966fc5" providerId="AD" clId="Web-{1B2A02D8-E85A-CC41-B58F-96178D5D1706}" dt="2022-04-25T17:50:46.191" v="191" actId="14100"/>
          <ac:picMkLst>
            <pc:docMk/>
            <pc:sldMk cId="2730538937" sldId="316"/>
            <ac:picMk id="5122" creationId="{EF625F19-5693-1B35-00FC-ED7C8018B564}"/>
          </ac:picMkLst>
        </pc:picChg>
      </pc:sldChg>
    </pc:docChg>
  </pc:docChgLst>
  <pc:docChgLst>
    <pc:chgData name="Goel, Anjali" userId="S::a_m1886@txstate.edu::2d613bfa-8eba-4c70-baaa-b9fcca966fc5" providerId="AD" clId="Web-{AF3170D3-74C6-234C-A13A-00D88F099732}"/>
    <pc:docChg chg="modSld">
      <pc:chgData name="Goel, Anjali" userId="S::a_m1886@txstate.edu::2d613bfa-8eba-4c70-baaa-b9fcca966fc5" providerId="AD" clId="Web-{AF3170D3-74C6-234C-A13A-00D88F099732}" dt="2022-04-28T22:30:29.099" v="30" actId="20577"/>
      <pc:docMkLst>
        <pc:docMk/>
      </pc:docMkLst>
      <pc:sldChg chg="modSp">
        <pc:chgData name="Goel, Anjali" userId="S::a_m1886@txstate.edu::2d613bfa-8eba-4c70-baaa-b9fcca966fc5" providerId="AD" clId="Web-{AF3170D3-74C6-234C-A13A-00D88F099732}" dt="2022-04-28T22:30:29.099" v="30" actId="20577"/>
        <pc:sldMkLst>
          <pc:docMk/>
          <pc:sldMk cId="3927337648" sldId="299"/>
        </pc:sldMkLst>
        <pc:spChg chg="mod">
          <ac:chgData name="Goel, Anjali" userId="S::a_m1886@txstate.edu::2d613bfa-8eba-4c70-baaa-b9fcca966fc5" providerId="AD" clId="Web-{AF3170D3-74C6-234C-A13A-00D88F099732}" dt="2022-04-28T22:30:29.099" v="30" actId="20577"/>
          <ac:spMkLst>
            <pc:docMk/>
            <pc:sldMk cId="3927337648" sldId="299"/>
            <ac:spMk id="3" creationId="{8327CBB9-41CF-45F0-BC81-2177A93CE1F3}"/>
          </ac:spMkLst>
        </pc:spChg>
      </pc:sldChg>
    </pc:docChg>
  </pc:docChgLst>
  <pc:docChgLst>
    <pc:chgData name="Goel, Anjali" userId="S::a_m1886@txstate.edu::2d613bfa-8eba-4c70-baaa-b9fcca966fc5" providerId="AD" clId="Web-{B67BDD83-67B0-1619-D90F-35EE1379155F}"/>
    <pc:docChg chg="addSld modSld">
      <pc:chgData name="Goel, Anjali" userId="S::a_m1886@txstate.edu::2d613bfa-8eba-4c70-baaa-b9fcca966fc5" providerId="AD" clId="Web-{B67BDD83-67B0-1619-D90F-35EE1379155F}" dt="2022-03-24T21:06:12.011" v="60" actId="20577"/>
      <pc:docMkLst>
        <pc:docMk/>
      </pc:docMkLst>
      <pc:sldChg chg="modSp">
        <pc:chgData name="Goel, Anjali" userId="S::a_m1886@txstate.edu::2d613bfa-8eba-4c70-baaa-b9fcca966fc5" providerId="AD" clId="Web-{B67BDD83-67B0-1619-D90F-35EE1379155F}" dt="2022-03-24T21:05:39.227" v="50" actId="20577"/>
        <pc:sldMkLst>
          <pc:docMk/>
          <pc:sldMk cId="1540876776" sldId="298"/>
        </pc:sldMkLst>
        <pc:spChg chg="mod">
          <ac:chgData name="Goel, Anjali" userId="S::a_m1886@txstate.edu::2d613bfa-8eba-4c70-baaa-b9fcca966fc5" providerId="AD" clId="Web-{B67BDD83-67B0-1619-D90F-35EE1379155F}" dt="2022-03-24T21:05:39.227" v="50" actId="20577"/>
          <ac:spMkLst>
            <pc:docMk/>
            <pc:sldMk cId="1540876776" sldId="298"/>
            <ac:spMk id="224" creationId="{00000000-0000-0000-0000-000000000000}"/>
          </ac:spMkLst>
        </pc:spChg>
      </pc:sldChg>
      <pc:sldChg chg="modSp">
        <pc:chgData name="Goel, Anjali" userId="S::a_m1886@txstate.edu::2d613bfa-8eba-4c70-baaa-b9fcca966fc5" providerId="AD" clId="Web-{B67BDD83-67B0-1619-D90F-35EE1379155F}" dt="2022-03-24T21:06:12.011" v="60" actId="20577"/>
        <pc:sldMkLst>
          <pc:docMk/>
          <pc:sldMk cId="3927337648" sldId="299"/>
        </pc:sldMkLst>
        <pc:spChg chg="mod">
          <ac:chgData name="Goel, Anjali" userId="S::a_m1886@txstate.edu::2d613bfa-8eba-4c70-baaa-b9fcca966fc5" providerId="AD" clId="Web-{B67BDD83-67B0-1619-D90F-35EE1379155F}" dt="2022-03-24T21:06:12.011" v="60" actId="20577"/>
          <ac:spMkLst>
            <pc:docMk/>
            <pc:sldMk cId="3927337648" sldId="299"/>
            <ac:spMk id="2" creationId="{108909CE-201A-460B-842C-7B638682B668}"/>
          </ac:spMkLst>
        </pc:spChg>
      </pc:sldChg>
      <pc:sldChg chg="addSp modSp">
        <pc:chgData name="Goel, Anjali" userId="S::a_m1886@txstate.edu::2d613bfa-8eba-4c70-baaa-b9fcca966fc5" providerId="AD" clId="Web-{B67BDD83-67B0-1619-D90F-35EE1379155F}" dt="2022-03-24T19:27:51.158" v="39" actId="14100"/>
        <pc:sldMkLst>
          <pc:docMk/>
          <pc:sldMk cId="4243526266" sldId="305"/>
        </pc:sldMkLst>
        <pc:spChg chg="mod">
          <ac:chgData name="Goel, Anjali" userId="S::a_m1886@txstate.edu::2d613bfa-8eba-4c70-baaa-b9fcca966fc5" providerId="AD" clId="Web-{B67BDD83-67B0-1619-D90F-35EE1379155F}" dt="2022-03-24T19:25:51.279" v="21" actId="20577"/>
          <ac:spMkLst>
            <pc:docMk/>
            <pc:sldMk cId="4243526266" sldId="305"/>
            <ac:spMk id="2" creationId="{108909CE-201A-460B-842C-7B638682B668}"/>
          </ac:spMkLst>
        </pc:spChg>
        <pc:picChg chg="add mod">
          <ac:chgData name="Goel, Anjali" userId="S::a_m1886@txstate.edu::2d613bfa-8eba-4c70-baaa-b9fcca966fc5" providerId="AD" clId="Web-{B67BDD83-67B0-1619-D90F-35EE1379155F}" dt="2022-03-24T19:27:51.158" v="39" actId="14100"/>
          <ac:picMkLst>
            <pc:docMk/>
            <pc:sldMk cId="4243526266" sldId="305"/>
            <ac:picMk id="5" creationId="{51F8D4D4-18AD-2CF6-9DBE-7FA5C26F3F60}"/>
          </ac:picMkLst>
        </pc:picChg>
      </pc:sldChg>
      <pc:sldChg chg="addSp delSp modSp add replId">
        <pc:chgData name="Goel, Anjali" userId="S::a_m1886@txstate.edu::2d613bfa-8eba-4c70-baaa-b9fcca966fc5" providerId="AD" clId="Web-{B67BDD83-67B0-1619-D90F-35EE1379155F}" dt="2022-03-24T19:28:28.534" v="43" actId="20577"/>
        <pc:sldMkLst>
          <pc:docMk/>
          <pc:sldMk cId="2420229659" sldId="306"/>
        </pc:sldMkLst>
        <pc:spChg chg="mod">
          <ac:chgData name="Goel, Anjali" userId="S::a_m1886@txstate.edu::2d613bfa-8eba-4c70-baaa-b9fcca966fc5" providerId="AD" clId="Web-{B67BDD83-67B0-1619-D90F-35EE1379155F}" dt="2022-03-24T19:28:28.534" v="43" actId="20577"/>
          <ac:spMkLst>
            <pc:docMk/>
            <pc:sldMk cId="2420229659" sldId="306"/>
            <ac:spMk id="2" creationId="{108909CE-201A-460B-842C-7B638682B668}"/>
          </ac:spMkLst>
        </pc:spChg>
        <pc:picChg chg="del">
          <ac:chgData name="Goel, Anjali" userId="S::a_m1886@txstate.edu::2d613bfa-8eba-4c70-baaa-b9fcca966fc5" providerId="AD" clId="Web-{B67BDD83-67B0-1619-D90F-35EE1379155F}" dt="2022-03-24T19:27:14.923" v="34"/>
          <ac:picMkLst>
            <pc:docMk/>
            <pc:sldMk cId="2420229659" sldId="306"/>
            <ac:picMk id="5" creationId="{51F8D4D4-18AD-2CF6-9DBE-7FA5C26F3F60}"/>
          </ac:picMkLst>
        </pc:picChg>
        <pc:picChg chg="add mod">
          <ac:chgData name="Goel, Anjali" userId="S::a_m1886@txstate.edu::2d613bfa-8eba-4c70-baaa-b9fcca966fc5" providerId="AD" clId="Web-{B67BDD83-67B0-1619-D90F-35EE1379155F}" dt="2022-03-24T19:27:38.361" v="38" actId="14100"/>
          <ac:picMkLst>
            <pc:docMk/>
            <pc:sldMk cId="2420229659" sldId="306"/>
            <ac:picMk id="11" creationId="{E8B8F25D-8951-22C6-4416-678404615730}"/>
          </ac:picMkLst>
        </pc:picChg>
      </pc:sldChg>
      <pc:sldChg chg="addSp delSp modSp add replId">
        <pc:chgData name="Goel, Anjali" userId="S::a_m1886@txstate.edu::2d613bfa-8eba-4c70-baaa-b9fcca966fc5" providerId="AD" clId="Web-{B67BDD83-67B0-1619-D90F-35EE1379155F}" dt="2022-03-24T19:29:40.521" v="48" actId="1076"/>
        <pc:sldMkLst>
          <pc:docMk/>
          <pc:sldMk cId="3647452251" sldId="307"/>
        </pc:sldMkLst>
        <pc:spChg chg="mod">
          <ac:chgData name="Goel, Anjali" userId="S::a_m1886@txstate.edu::2d613bfa-8eba-4c70-baaa-b9fcca966fc5" providerId="AD" clId="Web-{B67BDD83-67B0-1619-D90F-35EE1379155F}" dt="2022-03-24T19:28:21.925" v="42" actId="20577"/>
          <ac:spMkLst>
            <pc:docMk/>
            <pc:sldMk cId="3647452251" sldId="307"/>
            <ac:spMk id="2" creationId="{108909CE-201A-460B-842C-7B638682B668}"/>
          </ac:spMkLst>
        </pc:spChg>
        <pc:picChg chg="add mod">
          <ac:chgData name="Goel, Anjali" userId="S::a_m1886@txstate.edu::2d613bfa-8eba-4c70-baaa-b9fcca966fc5" providerId="AD" clId="Web-{B67BDD83-67B0-1619-D90F-35EE1379155F}" dt="2022-03-24T19:29:40.521" v="48" actId="1076"/>
          <ac:picMkLst>
            <pc:docMk/>
            <pc:sldMk cId="3647452251" sldId="307"/>
            <ac:picMk id="5" creationId="{9C0D038E-A7F7-DE21-53C2-B0BD409D1500}"/>
          </ac:picMkLst>
        </pc:picChg>
        <pc:picChg chg="del">
          <ac:chgData name="Goel, Anjali" userId="S::a_m1886@txstate.edu::2d613bfa-8eba-4c70-baaa-b9fcca966fc5" providerId="AD" clId="Web-{B67BDD83-67B0-1619-D90F-35EE1379155F}" dt="2022-03-24T19:29:28.145" v="44"/>
          <ac:picMkLst>
            <pc:docMk/>
            <pc:sldMk cId="3647452251" sldId="307"/>
            <ac:picMk id="11" creationId="{E8B8F25D-8951-22C6-4416-678404615730}"/>
          </ac:picMkLst>
        </pc:picChg>
      </pc:sldChg>
    </pc:docChg>
  </pc:docChgLst>
  <pc:docChgLst>
    <pc:chgData name="Sumalini Tyagi" userId="e0691d31-c330-421a-aff5-787cffef80cf" providerId="ADAL" clId="{156F443B-F5F3-9342-83C9-4D85077F64B6}"/>
    <pc:docChg chg="modSld">
      <pc:chgData name="Sumalini Tyagi" userId="e0691d31-c330-421a-aff5-787cffef80cf" providerId="ADAL" clId="{156F443B-F5F3-9342-83C9-4D85077F64B6}" dt="2022-04-28T23:44:59.943" v="10" actId="20577"/>
      <pc:docMkLst>
        <pc:docMk/>
      </pc:docMkLst>
      <pc:sldChg chg="modNotesTx">
        <pc:chgData name="Sumalini Tyagi" userId="e0691d31-c330-421a-aff5-787cffef80cf" providerId="ADAL" clId="{156F443B-F5F3-9342-83C9-4D85077F64B6}" dt="2022-04-28T23:44:15.601" v="2" actId="20577"/>
        <pc:sldMkLst>
          <pc:docMk/>
          <pc:sldMk cId="0" sldId="257"/>
        </pc:sldMkLst>
      </pc:sldChg>
      <pc:sldChg chg="modNotesTx">
        <pc:chgData name="Sumalini Tyagi" userId="e0691d31-c330-421a-aff5-787cffef80cf" providerId="ADAL" clId="{156F443B-F5F3-9342-83C9-4D85077F64B6}" dt="2022-04-28T23:44:12.072" v="1" actId="20577"/>
        <pc:sldMkLst>
          <pc:docMk/>
          <pc:sldMk cId="0" sldId="258"/>
        </pc:sldMkLst>
      </pc:sldChg>
      <pc:sldChg chg="modNotesTx">
        <pc:chgData name="Sumalini Tyagi" userId="e0691d31-c330-421a-aff5-787cffef80cf" providerId="ADAL" clId="{156F443B-F5F3-9342-83C9-4D85077F64B6}" dt="2022-04-28T23:44:08.337" v="0" actId="20577"/>
        <pc:sldMkLst>
          <pc:docMk/>
          <pc:sldMk cId="0" sldId="293"/>
        </pc:sldMkLst>
      </pc:sldChg>
      <pc:sldChg chg="modNotesTx">
        <pc:chgData name="Sumalini Tyagi" userId="e0691d31-c330-421a-aff5-787cffef80cf" providerId="ADAL" clId="{156F443B-F5F3-9342-83C9-4D85077F64B6}" dt="2022-04-28T23:44:20.821" v="3" actId="20577"/>
        <pc:sldMkLst>
          <pc:docMk/>
          <pc:sldMk cId="1454615559" sldId="296"/>
        </pc:sldMkLst>
      </pc:sldChg>
      <pc:sldChg chg="modNotesTx">
        <pc:chgData name="Sumalini Tyagi" userId="e0691d31-c330-421a-aff5-787cffef80cf" providerId="ADAL" clId="{156F443B-F5F3-9342-83C9-4D85077F64B6}" dt="2022-04-28T23:44:28.415" v="7" actId="20577"/>
        <pc:sldMkLst>
          <pc:docMk/>
          <pc:sldMk cId="4078708384" sldId="297"/>
        </pc:sldMkLst>
      </pc:sldChg>
      <pc:sldChg chg="modNotesTx">
        <pc:chgData name="Sumalini Tyagi" userId="e0691d31-c330-421a-aff5-787cffef80cf" providerId="ADAL" clId="{156F443B-F5F3-9342-83C9-4D85077F64B6}" dt="2022-04-28T23:44:48.793" v="8" actId="20577"/>
        <pc:sldMkLst>
          <pc:docMk/>
          <pc:sldMk cId="4243526266" sldId="305"/>
        </pc:sldMkLst>
      </pc:sldChg>
      <pc:sldChg chg="modNotesTx">
        <pc:chgData name="Sumalini Tyagi" userId="e0691d31-c330-421a-aff5-787cffef80cf" providerId="ADAL" clId="{156F443B-F5F3-9342-83C9-4D85077F64B6}" dt="2022-04-28T23:44:52.261" v="9" actId="20577"/>
        <pc:sldMkLst>
          <pc:docMk/>
          <pc:sldMk cId="2561156865" sldId="310"/>
        </pc:sldMkLst>
      </pc:sldChg>
      <pc:sldChg chg="modNotesTx">
        <pc:chgData name="Sumalini Tyagi" userId="e0691d31-c330-421a-aff5-787cffef80cf" providerId="ADAL" clId="{156F443B-F5F3-9342-83C9-4D85077F64B6}" dt="2022-04-28T23:44:59.943" v="10" actId="20577"/>
        <pc:sldMkLst>
          <pc:docMk/>
          <pc:sldMk cId="3425301587" sldId="311"/>
        </pc:sldMkLst>
      </pc:sldChg>
    </pc:docChg>
  </pc:docChgLst>
  <pc:docChgLst>
    <pc:chgData name="Krishnan, Vaishnavi" userId="S::v_k55@txstate.edu::7009f5e4-65c9-44bb-9fc9-48f3a0fc32d6" providerId="AD" clId="Web-{1900F779-680C-29A2-0CAA-5C2A8C5A61DA}"/>
    <pc:docChg chg="addSld delSld modSld">
      <pc:chgData name="Krishnan, Vaishnavi" userId="S::v_k55@txstate.edu::7009f5e4-65c9-44bb-9fc9-48f3a0fc32d6" providerId="AD" clId="Web-{1900F779-680C-29A2-0CAA-5C2A8C5A61DA}" dt="2022-03-25T00:03:48.260" v="521" actId="20577"/>
      <pc:docMkLst>
        <pc:docMk/>
      </pc:docMkLst>
      <pc:sldChg chg="modSp">
        <pc:chgData name="Krishnan, Vaishnavi" userId="S::v_k55@txstate.edu::7009f5e4-65c9-44bb-9fc9-48f3a0fc32d6" providerId="AD" clId="Web-{1900F779-680C-29A2-0CAA-5C2A8C5A61DA}" dt="2022-03-25T00:03:48.260" v="521" actId="20577"/>
        <pc:sldMkLst>
          <pc:docMk/>
          <pc:sldMk cId="0" sldId="257"/>
        </pc:sldMkLst>
        <pc:spChg chg="mod">
          <ac:chgData name="Krishnan, Vaishnavi" userId="S::v_k55@txstate.edu::7009f5e4-65c9-44bb-9fc9-48f3a0fc32d6" providerId="AD" clId="Web-{1900F779-680C-29A2-0CAA-5C2A8C5A61DA}" dt="2022-03-25T00:03:48.260" v="521" actId="20577"/>
          <ac:spMkLst>
            <pc:docMk/>
            <pc:sldMk cId="0" sldId="257"/>
            <ac:spMk id="7" creationId="{F2CF8F2E-4529-4293-803F-4F4273CC160F}"/>
          </ac:spMkLst>
        </pc:spChg>
      </pc:sldChg>
      <pc:sldChg chg="modSp">
        <pc:chgData name="Krishnan, Vaishnavi" userId="S::v_k55@txstate.edu::7009f5e4-65c9-44bb-9fc9-48f3a0fc32d6" providerId="AD" clId="Web-{1900F779-680C-29A2-0CAA-5C2A8C5A61DA}" dt="2022-03-25T00:00:14.379" v="437" actId="20577"/>
        <pc:sldMkLst>
          <pc:docMk/>
          <pc:sldMk cId="1710662046" sldId="302"/>
        </pc:sldMkLst>
        <pc:spChg chg="mod">
          <ac:chgData name="Krishnan, Vaishnavi" userId="S::v_k55@txstate.edu::7009f5e4-65c9-44bb-9fc9-48f3a0fc32d6" providerId="AD" clId="Web-{1900F779-680C-29A2-0CAA-5C2A8C5A61DA}" dt="2022-03-24T23:59:29.737" v="429" actId="20577"/>
          <ac:spMkLst>
            <pc:docMk/>
            <pc:sldMk cId="1710662046" sldId="302"/>
            <ac:spMk id="2" creationId="{108909CE-201A-460B-842C-7B638682B668}"/>
          </ac:spMkLst>
        </pc:spChg>
        <pc:spChg chg="mod">
          <ac:chgData name="Krishnan, Vaishnavi" userId="S::v_k55@txstate.edu::7009f5e4-65c9-44bb-9fc9-48f3a0fc32d6" providerId="AD" clId="Web-{1900F779-680C-29A2-0CAA-5C2A8C5A61DA}" dt="2022-03-25T00:00:14.379" v="437" actId="20577"/>
          <ac:spMkLst>
            <pc:docMk/>
            <pc:sldMk cId="1710662046" sldId="302"/>
            <ac:spMk id="3" creationId="{8327CBB9-41CF-45F0-BC81-2177A93CE1F3}"/>
          </ac:spMkLst>
        </pc:spChg>
      </pc:sldChg>
      <pc:sldChg chg="modSp">
        <pc:chgData name="Krishnan, Vaishnavi" userId="S::v_k55@txstate.edu::7009f5e4-65c9-44bb-9fc9-48f3a0fc32d6" providerId="AD" clId="Web-{1900F779-680C-29A2-0CAA-5C2A8C5A61DA}" dt="2022-03-25T00:03:33.369" v="506" actId="20577"/>
        <pc:sldMkLst>
          <pc:docMk/>
          <pc:sldMk cId="1264370669" sldId="304"/>
        </pc:sldMkLst>
        <pc:spChg chg="mod">
          <ac:chgData name="Krishnan, Vaishnavi" userId="S::v_k55@txstate.edu::7009f5e4-65c9-44bb-9fc9-48f3a0fc32d6" providerId="AD" clId="Web-{1900F779-680C-29A2-0CAA-5C2A8C5A61DA}" dt="2022-03-25T00:03:33.369" v="506" actId="20577"/>
          <ac:spMkLst>
            <pc:docMk/>
            <pc:sldMk cId="1264370669" sldId="304"/>
            <ac:spMk id="221" creationId="{00000000-0000-0000-0000-000000000000}"/>
          </ac:spMkLst>
        </pc:spChg>
      </pc:sldChg>
      <pc:sldChg chg="addSp delSp modSp add replId">
        <pc:chgData name="Krishnan, Vaishnavi" userId="S::v_k55@txstate.edu::7009f5e4-65c9-44bb-9fc9-48f3a0fc32d6" providerId="AD" clId="Web-{1900F779-680C-29A2-0CAA-5C2A8C5A61DA}" dt="2022-03-24T23:59:07.658" v="399" actId="20577"/>
        <pc:sldMkLst>
          <pc:docMk/>
          <pc:sldMk cId="1809404622" sldId="308"/>
        </pc:sldMkLst>
        <pc:spChg chg="mod">
          <ac:chgData name="Krishnan, Vaishnavi" userId="S::v_k55@txstate.edu::7009f5e4-65c9-44bb-9fc9-48f3a0fc32d6" providerId="AD" clId="Web-{1900F779-680C-29A2-0CAA-5C2A8C5A61DA}" dt="2022-03-24T23:59:07.658" v="399" actId="20577"/>
          <ac:spMkLst>
            <pc:docMk/>
            <pc:sldMk cId="1809404622" sldId="308"/>
            <ac:spMk id="2" creationId="{108909CE-201A-460B-842C-7B638682B668}"/>
          </ac:spMkLst>
        </pc:spChg>
        <pc:spChg chg="mod">
          <ac:chgData name="Krishnan, Vaishnavi" userId="S::v_k55@txstate.edu::7009f5e4-65c9-44bb-9fc9-48f3a0fc32d6" providerId="AD" clId="Web-{1900F779-680C-29A2-0CAA-5C2A8C5A61DA}" dt="2022-03-24T23:58:42.689" v="397" actId="14100"/>
          <ac:spMkLst>
            <pc:docMk/>
            <pc:sldMk cId="1809404622" sldId="308"/>
            <ac:spMk id="3" creationId="{8327CBB9-41CF-45F0-BC81-2177A93CE1F3}"/>
          </ac:spMkLst>
        </pc:spChg>
        <pc:spChg chg="add mod">
          <ac:chgData name="Krishnan, Vaishnavi" userId="S::v_k55@txstate.edu::7009f5e4-65c9-44bb-9fc9-48f3a0fc32d6" providerId="AD" clId="Web-{1900F779-680C-29A2-0CAA-5C2A8C5A61DA}" dt="2022-03-24T23:58:46.361" v="398" actId="1076"/>
          <ac:spMkLst>
            <pc:docMk/>
            <pc:sldMk cId="1809404622" sldId="308"/>
            <ac:spMk id="13" creationId="{A7B0B125-1873-4E03-9160-7333DBBAC24A}"/>
          </ac:spMkLst>
        </pc:spChg>
        <pc:graphicFrameChg chg="add del mod">
          <ac:chgData name="Krishnan, Vaishnavi" userId="S::v_k55@txstate.edu::7009f5e4-65c9-44bb-9fc9-48f3a0fc32d6" providerId="AD" clId="Web-{1900F779-680C-29A2-0CAA-5C2A8C5A61DA}" dt="2022-03-24T23:47:48.342" v="93"/>
          <ac:graphicFrameMkLst>
            <pc:docMk/>
            <pc:sldMk cId="1809404622" sldId="308"/>
            <ac:graphicFrameMk id="11" creationId="{66D31768-9167-D67B-FED6-D29B4196CC51}"/>
          </ac:graphicFrameMkLst>
        </pc:graphicFrameChg>
      </pc:sldChg>
      <pc:sldChg chg="modSp new del">
        <pc:chgData name="Krishnan, Vaishnavi" userId="S::v_k55@txstate.edu::7009f5e4-65c9-44bb-9fc9-48f3a0fc32d6" providerId="AD" clId="Web-{1900F779-680C-29A2-0CAA-5C2A8C5A61DA}" dt="2022-03-24T23:56:37.170" v="357"/>
        <pc:sldMkLst>
          <pc:docMk/>
          <pc:sldMk cId="332103317" sldId="309"/>
        </pc:sldMkLst>
        <pc:spChg chg="mod">
          <ac:chgData name="Krishnan, Vaishnavi" userId="S::v_k55@txstate.edu::7009f5e4-65c9-44bb-9fc9-48f3a0fc32d6" providerId="AD" clId="Web-{1900F779-680C-29A2-0CAA-5C2A8C5A61DA}" dt="2022-03-24T23:56:33.998" v="356" actId="20577"/>
          <ac:spMkLst>
            <pc:docMk/>
            <pc:sldMk cId="332103317" sldId="309"/>
            <ac:spMk id="3" creationId="{DD88F623-464C-8EFA-DB80-30524818E964}"/>
          </ac:spMkLst>
        </pc:spChg>
      </pc:sldChg>
    </pc:docChg>
  </pc:docChgLst>
  <pc:docChgLst>
    <pc:chgData name="Krishnan, Vaishnavi" userId="S::v_k55@txstate.edu::7009f5e4-65c9-44bb-9fc9-48f3a0fc32d6" providerId="AD" clId="Web-{A92482EE-5B58-B2DC-D6D6-265FF7F8C0A5}"/>
    <pc:docChg chg="modSld">
      <pc:chgData name="Krishnan, Vaishnavi" userId="S::v_k55@txstate.edu::7009f5e4-65c9-44bb-9fc9-48f3a0fc32d6" providerId="AD" clId="Web-{A92482EE-5B58-B2DC-D6D6-265FF7F8C0A5}" dt="2022-04-26T23:39:28.378" v="945"/>
      <pc:docMkLst>
        <pc:docMk/>
      </pc:docMkLst>
      <pc:sldChg chg="addSp delSp modSp modNotes">
        <pc:chgData name="Krishnan, Vaishnavi" userId="S::v_k55@txstate.edu::7009f5e4-65c9-44bb-9fc9-48f3a0fc32d6" providerId="AD" clId="Web-{A92482EE-5B58-B2DC-D6D6-265FF7F8C0A5}" dt="2022-04-26T22:34:46.632" v="414"/>
        <pc:sldMkLst>
          <pc:docMk/>
          <pc:sldMk cId="4243526266" sldId="305"/>
        </pc:sldMkLst>
        <pc:spChg chg="add del">
          <ac:chgData name="Krishnan, Vaishnavi" userId="S::v_k55@txstate.edu::7009f5e4-65c9-44bb-9fc9-48f3a0fc32d6" providerId="AD" clId="Web-{A92482EE-5B58-B2DC-D6D6-265FF7F8C0A5}" dt="2022-04-26T20:47:15.910" v="1"/>
          <ac:spMkLst>
            <pc:docMk/>
            <pc:sldMk cId="4243526266" sldId="305"/>
            <ac:spMk id="3" creationId="{A40F0A6C-1481-6AE4-47F2-AEC13A09DBD0}"/>
          </ac:spMkLst>
        </pc:spChg>
        <pc:spChg chg="add mod">
          <ac:chgData name="Krishnan, Vaishnavi" userId="S::v_k55@txstate.edu::7009f5e4-65c9-44bb-9fc9-48f3a0fc32d6" providerId="AD" clId="Web-{A92482EE-5B58-B2DC-D6D6-265FF7F8C0A5}" dt="2022-04-26T22:11:09.995" v="88" actId="20577"/>
          <ac:spMkLst>
            <pc:docMk/>
            <pc:sldMk cId="4243526266" sldId="305"/>
            <ac:spMk id="13" creationId="{8617D9A3-538F-2305-12A4-670436992803}"/>
          </ac:spMkLst>
        </pc:spChg>
        <pc:spChg chg="add del mod">
          <ac:chgData name="Krishnan, Vaishnavi" userId="S::v_k55@txstate.edu::7009f5e4-65c9-44bb-9fc9-48f3a0fc32d6" providerId="AD" clId="Web-{A92482EE-5B58-B2DC-D6D6-265FF7F8C0A5}" dt="2022-04-26T22:34:45.632" v="413"/>
          <ac:spMkLst>
            <pc:docMk/>
            <pc:sldMk cId="4243526266" sldId="305"/>
            <ac:spMk id="14" creationId="{338DC63C-61AA-3BBE-1500-732C9378B059}"/>
          </ac:spMkLst>
        </pc:spChg>
        <pc:spChg chg="add">
          <ac:chgData name="Krishnan, Vaishnavi" userId="S::v_k55@txstate.edu::7009f5e4-65c9-44bb-9fc9-48f3a0fc32d6" providerId="AD" clId="Web-{A92482EE-5B58-B2DC-D6D6-265FF7F8C0A5}" dt="2022-04-26T22:34:46.632" v="414"/>
          <ac:spMkLst>
            <pc:docMk/>
            <pc:sldMk cId="4243526266" sldId="305"/>
            <ac:spMk id="15" creationId="{6996E93F-9B2D-0F2F-0CB9-ED35940BD791}"/>
          </ac:spMkLst>
        </pc:spChg>
        <pc:picChg chg="mod">
          <ac:chgData name="Krishnan, Vaishnavi" userId="S::v_k55@txstate.edu::7009f5e4-65c9-44bb-9fc9-48f3a0fc32d6" providerId="AD" clId="Web-{A92482EE-5B58-B2DC-D6D6-265FF7F8C0A5}" dt="2022-04-26T22:11:23.543" v="92" actId="14100"/>
          <ac:picMkLst>
            <pc:docMk/>
            <pc:sldMk cId="4243526266" sldId="305"/>
            <ac:picMk id="5" creationId="{51F8D4D4-18AD-2CF6-9DBE-7FA5C26F3F60}"/>
          </ac:picMkLst>
        </pc:picChg>
        <pc:picChg chg="mod">
          <ac:chgData name="Krishnan, Vaishnavi" userId="S::v_k55@txstate.edu::7009f5e4-65c9-44bb-9fc9-48f3a0fc32d6" providerId="AD" clId="Web-{A92482EE-5B58-B2DC-D6D6-265FF7F8C0A5}" dt="2022-04-26T22:11:32.262" v="95" actId="1076"/>
          <ac:picMkLst>
            <pc:docMk/>
            <pc:sldMk cId="4243526266" sldId="305"/>
            <ac:picMk id="11" creationId="{E37CEF7A-9FD3-AFDD-34A2-DF43E26B8A7E}"/>
          </ac:picMkLst>
        </pc:picChg>
        <pc:picChg chg="mod">
          <ac:chgData name="Krishnan, Vaishnavi" userId="S::v_k55@txstate.edu::7009f5e4-65c9-44bb-9fc9-48f3a0fc32d6" providerId="AD" clId="Web-{A92482EE-5B58-B2DC-D6D6-265FF7F8C0A5}" dt="2022-04-26T22:11:27.652" v="93" actId="14100"/>
          <ac:picMkLst>
            <pc:docMk/>
            <pc:sldMk cId="4243526266" sldId="305"/>
            <ac:picMk id="12" creationId="{5BE6EC13-DCD1-E38C-940B-70C50210A1C7}"/>
          </ac:picMkLst>
        </pc:picChg>
      </pc:sldChg>
      <pc:sldChg chg="addSp delSp modSp modNotes">
        <pc:chgData name="Krishnan, Vaishnavi" userId="S::v_k55@txstate.edu::7009f5e4-65c9-44bb-9fc9-48f3a0fc32d6" providerId="AD" clId="Web-{A92482EE-5B58-B2DC-D6D6-265FF7F8C0A5}" dt="2022-04-26T23:04:20.308" v="863"/>
        <pc:sldMkLst>
          <pc:docMk/>
          <pc:sldMk cId="2561156865" sldId="310"/>
        </pc:sldMkLst>
        <pc:spChg chg="add mod">
          <ac:chgData name="Krishnan, Vaishnavi" userId="S::v_k55@txstate.edu::7009f5e4-65c9-44bb-9fc9-48f3a0fc32d6" providerId="AD" clId="Web-{A92482EE-5B58-B2DC-D6D6-265FF7F8C0A5}" dt="2022-04-26T22:56:15.480" v="817" actId="1076"/>
          <ac:spMkLst>
            <pc:docMk/>
            <pc:sldMk cId="2561156865" sldId="310"/>
            <ac:spMk id="7" creationId="{6996E93F-9B2D-0F2F-0CB9-ED35940BD791}"/>
          </ac:spMkLst>
        </pc:spChg>
        <pc:picChg chg="add del mod">
          <ac:chgData name="Krishnan, Vaishnavi" userId="S::v_k55@txstate.edu::7009f5e4-65c9-44bb-9fc9-48f3a0fc32d6" providerId="AD" clId="Web-{A92482EE-5B58-B2DC-D6D6-265FF7F8C0A5}" dt="2022-04-26T22:34:41.335" v="412"/>
          <ac:picMkLst>
            <pc:docMk/>
            <pc:sldMk cId="2561156865" sldId="310"/>
            <ac:picMk id="3" creationId="{2F706171-AD59-C116-92E0-7B0D54448B5C}"/>
          </ac:picMkLst>
        </pc:picChg>
        <pc:picChg chg="mod">
          <ac:chgData name="Krishnan, Vaishnavi" userId="S::v_k55@txstate.edu::7009f5e4-65c9-44bb-9fc9-48f3a0fc32d6" providerId="AD" clId="Web-{A92482EE-5B58-B2DC-D6D6-265FF7F8C0A5}" dt="2022-04-26T22:56:56.154" v="822" actId="1076"/>
          <ac:picMkLst>
            <pc:docMk/>
            <pc:sldMk cId="2561156865" sldId="310"/>
            <ac:picMk id="5" creationId="{ECD5B0AA-8E9F-3727-D0F9-A2C37267AAB4}"/>
          </ac:picMkLst>
        </pc:picChg>
        <pc:picChg chg="add del mod">
          <ac:chgData name="Krishnan, Vaishnavi" userId="S::v_k55@txstate.edu::7009f5e4-65c9-44bb-9fc9-48f3a0fc32d6" providerId="AD" clId="Web-{A92482EE-5B58-B2DC-D6D6-265FF7F8C0A5}" dt="2022-04-26T22:56:53.092" v="820" actId="1076"/>
          <ac:picMkLst>
            <pc:docMk/>
            <pc:sldMk cId="2561156865" sldId="310"/>
            <ac:picMk id="6" creationId="{D38B03FA-0DC4-16B3-7DF0-3D6792186D84}"/>
          </ac:picMkLst>
        </pc:picChg>
      </pc:sldChg>
      <pc:sldChg chg="addSp modSp modNotes">
        <pc:chgData name="Krishnan, Vaishnavi" userId="S::v_k55@txstate.edu::7009f5e4-65c9-44bb-9fc9-48f3a0fc32d6" providerId="AD" clId="Web-{A92482EE-5B58-B2DC-D6D6-265FF7F8C0A5}" dt="2022-04-26T23:39:28.378" v="945"/>
        <pc:sldMkLst>
          <pc:docMk/>
          <pc:sldMk cId="3425301587" sldId="311"/>
        </pc:sldMkLst>
        <pc:spChg chg="add mod">
          <ac:chgData name="Krishnan, Vaishnavi" userId="S::v_k55@txstate.edu::7009f5e4-65c9-44bb-9fc9-48f3a0fc32d6" providerId="AD" clId="Web-{A92482EE-5B58-B2DC-D6D6-265FF7F8C0A5}" dt="2022-04-26T23:04:28.980" v="870" actId="20577"/>
          <ac:spMkLst>
            <pc:docMk/>
            <pc:sldMk cId="3425301587" sldId="311"/>
            <ac:spMk id="3" creationId="{CA915203-444C-E9ED-8191-4B039EFB849C}"/>
          </ac:spMkLst>
        </pc:spChg>
        <pc:picChg chg="mod">
          <ac:chgData name="Krishnan, Vaishnavi" userId="S::v_k55@txstate.edu::7009f5e4-65c9-44bb-9fc9-48f3a0fc32d6" providerId="AD" clId="Web-{A92482EE-5B58-B2DC-D6D6-265FF7F8C0A5}" dt="2022-04-26T21:27:41.876" v="8" actId="1076"/>
          <ac:picMkLst>
            <pc:docMk/>
            <pc:sldMk cId="3425301587" sldId="311"/>
            <ac:picMk id="5" creationId="{4E349D34-CC76-4CA7-91C1-0C295EEA9472}"/>
          </ac:picMkLst>
        </pc:picChg>
        <pc:picChg chg="mod">
          <ac:chgData name="Krishnan, Vaishnavi" userId="S::v_k55@txstate.edu::7009f5e4-65c9-44bb-9fc9-48f3a0fc32d6" providerId="AD" clId="Web-{A92482EE-5B58-B2DC-D6D6-265FF7F8C0A5}" dt="2022-04-26T22:07:13.199" v="31" actId="14100"/>
          <ac:picMkLst>
            <pc:docMk/>
            <pc:sldMk cId="3425301587" sldId="311"/>
            <ac:picMk id="1026" creationId="{A601CC01-3ADC-86FA-08B4-B09C558160A6}"/>
          </ac:picMkLst>
        </pc:picChg>
      </pc:sldChg>
    </pc:docChg>
  </pc:docChgLst>
  <pc:docChgLst>
    <pc:chgData name="Tyagi, Sumalini" userId="e0691d31-c330-421a-aff5-787cffef80cf" providerId="ADAL" clId="{A5E8D3BA-5679-224E-AB73-653099FC17DD}"/>
    <pc:docChg chg="custSel modSld">
      <pc:chgData name="Tyagi, Sumalini" userId="e0691d31-c330-421a-aff5-787cffef80cf" providerId="ADAL" clId="{A5E8D3BA-5679-224E-AB73-653099FC17DD}" dt="2022-04-28T17:58:26.099" v="766" actId="20577"/>
      <pc:docMkLst>
        <pc:docMk/>
      </pc:docMkLst>
      <pc:sldChg chg="modNotesTx">
        <pc:chgData name="Tyagi, Sumalini" userId="e0691d31-c330-421a-aff5-787cffef80cf" providerId="ADAL" clId="{A5E8D3BA-5679-224E-AB73-653099FC17DD}" dt="2022-04-26T21:22:35.128" v="764" actId="20577"/>
        <pc:sldMkLst>
          <pc:docMk/>
          <pc:sldMk cId="1454615559" sldId="296"/>
        </pc:sldMkLst>
      </pc:sldChg>
      <pc:sldChg chg="modNotesTx">
        <pc:chgData name="Tyagi, Sumalini" userId="e0691d31-c330-421a-aff5-787cffef80cf" providerId="ADAL" clId="{A5E8D3BA-5679-224E-AB73-653099FC17DD}" dt="2022-04-28T17:58:26.099" v="766" actId="20577"/>
        <pc:sldMkLst>
          <pc:docMk/>
          <pc:sldMk cId="4078708384" sldId="297"/>
        </pc:sldMkLst>
      </pc:sldChg>
    </pc:docChg>
  </pc:docChgLst>
  <pc:docChgLst>
    <pc:chgData name="Bhagavathula, Sravani" userId="S::jdf189@txstate.edu::ae1c546a-a4e3-4f70-8e62-205b6bfe9903" providerId="AD" clId="Web-{19D25072-0368-4DA9-AC72-76CC8115D848}"/>
    <pc:docChg chg="addSld modSld">
      <pc:chgData name="Bhagavathula, Sravani" userId="S::jdf189@txstate.edu::ae1c546a-a4e3-4f70-8e62-205b6bfe9903" providerId="AD" clId="Web-{19D25072-0368-4DA9-AC72-76CC8115D848}" dt="2022-04-26T23:11:48.066" v="495" actId="20577"/>
      <pc:docMkLst>
        <pc:docMk/>
      </pc:docMkLst>
      <pc:sldChg chg="modSp">
        <pc:chgData name="Bhagavathula, Sravani" userId="S::jdf189@txstate.edu::ae1c546a-a4e3-4f70-8e62-205b6bfe9903" providerId="AD" clId="Web-{19D25072-0368-4DA9-AC72-76CC8115D848}" dt="2022-04-26T22:03:55.012" v="7"/>
        <pc:sldMkLst>
          <pc:docMk/>
          <pc:sldMk cId="3927337648" sldId="299"/>
        </pc:sldMkLst>
        <pc:spChg chg="mod">
          <ac:chgData name="Bhagavathula, Sravani" userId="S::jdf189@txstate.edu::ae1c546a-a4e3-4f70-8e62-205b6bfe9903" providerId="AD" clId="Web-{19D25072-0368-4DA9-AC72-76CC8115D848}" dt="2022-04-26T22:03:55.012" v="7"/>
          <ac:spMkLst>
            <pc:docMk/>
            <pc:sldMk cId="3927337648" sldId="299"/>
            <ac:spMk id="3" creationId="{8327CBB9-41CF-45F0-BC81-2177A93CE1F3}"/>
          </ac:spMkLst>
        </pc:spChg>
      </pc:sldChg>
      <pc:sldChg chg="addSp delSp modSp">
        <pc:chgData name="Bhagavathula, Sravani" userId="S::jdf189@txstate.edu::ae1c546a-a4e3-4f70-8e62-205b6bfe9903" providerId="AD" clId="Web-{19D25072-0368-4DA9-AC72-76CC8115D848}" dt="2022-04-26T23:09:15.795" v="493" actId="1076"/>
        <pc:sldMkLst>
          <pc:docMk/>
          <pc:sldMk cId="842543770" sldId="314"/>
        </pc:sldMkLst>
        <pc:spChg chg="add del">
          <ac:chgData name="Bhagavathula, Sravani" userId="S::jdf189@txstate.edu::ae1c546a-a4e3-4f70-8e62-205b6bfe9903" providerId="AD" clId="Web-{19D25072-0368-4DA9-AC72-76CC8115D848}" dt="2022-04-26T22:02:59.510" v="1"/>
          <ac:spMkLst>
            <pc:docMk/>
            <pc:sldMk cId="842543770" sldId="314"/>
            <ac:spMk id="3" creationId="{B5DB9890-55EB-AD58-A8B1-03CB3F3DCE4B}"/>
          </ac:spMkLst>
        </pc:spChg>
        <pc:spChg chg="add mod">
          <ac:chgData name="Bhagavathula, Sravani" userId="S::jdf189@txstate.edu::ae1c546a-a4e3-4f70-8e62-205b6bfe9903" providerId="AD" clId="Web-{19D25072-0368-4DA9-AC72-76CC8115D848}" dt="2022-04-26T23:09:15.795" v="493" actId="1076"/>
          <ac:spMkLst>
            <pc:docMk/>
            <pc:sldMk cId="842543770" sldId="314"/>
            <ac:spMk id="5" creationId="{3624CDCB-385D-8949-FC50-7EEBC393DBC7}"/>
          </ac:spMkLst>
        </pc:spChg>
      </pc:sldChg>
      <pc:sldChg chg="delSp modSp add replId">
        <pc:chgData name="Bhagavathula, Sravani" userId="S::jdf189@txstate.edu::ae1c546a-a4e3-4f70-8e62-205b6bfe9903" providerId="AD" clId="Web-{19D25072-0368-4DA9-AC72-76CC8115D848}" dt="2022-04-26T23:11:48.066" v="495" actId="20577"/>
        <pc:sldMkLst>
          <pc:docMk/>
          <pc:sldMk cId="3202384309" sldId="317"/>
        </pc:sldMkLst>
        <pc:spChg chg="mod">
          <ac:chgData name="Bhagavathula, Sravani" userId="S::jdf189@txstate.edu::ae1c546a-a4e3-4f70-8e62-205b6bfe9903" providerId="AD" clId="Web-{19D25072-0368-4DA9-AC72-76CC8115D848}" dt="2022-04-26T22:13:24.525" v="204" actId="20577"/>
          <ac:spMkLst>
            <pc:docMk/>
            <pc:sldMk cId="3202384309" sldId="317"/>
            <ac:spMk id="2" creationId="{5A9C7E57-C83E-ABD2-9973-80073BC20C07}"/>
          </ac:spMkLst>
        </pc:spChg>
        <pc:spChg chg="mod">
          <ac:chgData name="Bhagavathula, Sravani" userId="S::jdf189@txstate.edu::ae1c546a-a4e3-4f70-8e62-205b6bfe9903" providerId="AD" clId="Web-{19D25072-0368-4DA9-AC72-76CC8115D848}" dt="2022-04-26T23:11:48.066" v="495" actId="20577"/>
          <ac:spMkLst>
            <pc:docMk/>
            <pc:sldMk cId="3202384309" sldId="317"/>
            <ac:spMk id="5" creationId="{3624CDCB-385D-8949-FC50-7EEBC393DBC7}"/>
          </ac:spMkLst>
        </pc:spChg>
        <pc:picChg chg="del">
          <ac:chgData name="Bhagavathula, Sravani" userId="S::jdf189@txstate.edu::ae1c546a-a4e3-4f70-8e62-205b6bfe9903" providerId="AD" clId="Web-{19D25072-0368-4DA9-AC72-76CC8115D848}" dt="2022-04-26T22:08:39.815" v="27"/>
          <ac:picMkLst>
            <pc:docMk/>
            <pc:sldMk cId="3202384309" sldId="317"/>
            <ac:picMk id="4100" creationId="{49CB38D5-B933-C6E8-39FF-360A711D8D07}"/>
          </ac:picMkLst>
        </pc:picChg>
      </pc:sldChg>
    </pc:docChg>
  </pc:docChgLst>
  <pc:docChgLst>
    <pc:chgData name="Goel, Anjali" userId="S::a_m1886@txstate.edu::2d613bfa-8eba-4c70-baaa-b9fcca966fc5" providerId="AD" clId="Web-{0D1130AD-200F-346E-69BC-16060B799752}"/>
    <pc:docChg chg="modSld">
      <pc:chgData name="Goel, Anjali" userId="S::a_m1886@txstate.edu::2d613bfa-8eba-4c70-baaa-b9fcca966fc5" providerId="AD" clId="Web-{0D1130AD-200F-346E-69BC-16060B799752}" dt="2022-04-26T23:02:19.419" v="70" actId="20577"/>
      <pc:docMkLst>
        <pc:docMk/>
      </pc:docMkLst>
      <pc:sldChg chg="modSp">
        <pc:chgData name="Goel, Anjali" userId="S::a_m1886@txstate.edu::2d613bfa-8eba-4c70-baaa-b9fcca966fc5" providerId="AD" clId="Web-{0D1130AD-200F-346E-69BC-16060B799752}" dt="2022-04-26T23:02:19.419" v="70" actId="20577"/>
        <pc:sldMkLst>
          <pc:docMk/>
          <pc:sldMk cId="3927337648" sldId="299"/>
        </pc:sldMkLst>
        <pc:spChg chg="mod">
          <ac:chgData name="Goel, Anjali" userId="S::a_m1886@txstate.edu::2d613bfa-8eba-4c70-baaa-b9fcca966fc5" providerId="AD" clId="Web-{0D1130AD-200F-346E-69BC-16060B799752}" dt="2022-04-26T23:02:19.419" v="70" actId="20577"/>
          <ac:spMkLst>
            <pc:docMk/>
            <pc:sldMk cId="3927337648" sldId="299"/>
            <ac:spMk id="3" creationId="{8327CBB9-41CF-45F0-BC81-2177A93CE1F3}"/>
          </ac:spMkLst>
        </pc:spChg>
      </pc:sldChg>
    </pc:docChg>
  </pc:docChgLst>
  <pc:docChgLst>
    <pc:chgData name="Krishnan, Vaishnavi" userId="S::v_k55@txstate.edu::7009f5e4-65c9-44bb-9fc9-48f3a0fc32d6" providerId="AD" clId="Web-{D58989A3-94E2-D3AE-0997-311A1BEDA1DF}"/>
    <pc:docChg chg="modSld">
      <pc:chgData name="Krishnan, Vaishnavi" userId="S::v_k55@txstate.edu::7009f5e4-65c9-44bb-9fc9-48f3a0fc32d6" providerId="AD" clId="Web-{D58989A3-94E2-D3AE-0997-311A1BEDA1DF}" dt="2022-04-28T22:33:01.100" v="438"/>
      <pc:docMkLst>
        <pc:docMk/>
      </pc:docMkLst>
      <pc:sldChg chg="modSp modNotes">
        <pc:chgData name="Krishnan, Vaishnavi" userId="S::v_k55@txstate.edu::7009f5e4-65c9-44bb-9fc9-48f3a0fc32d6" providerId="AD" clId="Web-{D58989A3-94E2-D3AE-0997-311A1BEDA1DF}" dt="2022-04-28T22:33:01.100" v="438"/>
        <pc:sldMkLst>
          <pc:docMk/>
          <pc:sldMk cId="1454615559" sldId="296"/>
        </pc:sldMkLst>
        <pc:spChg chg="mod">
          <ac:chgData name="Krishnan, Vaishnavi" userId="S::v_k55@txstate.edu::7009f5e4-65c9-44bb-9fc9-48f3a0fc32d6" providerId="AD" clId="Web-{D58989A3-94E2-D3AE-0997-311A1BEDA1DF}" dt="2022-04-28T22:31:12.421" v="342" actId="20577"/>
          <ac:spMkLst>
            <pc:docMk/>
            <pc:sldMk cId="1454615559" sldId="296"/>
            <ac:spMk id="237" creationId="{00000000-0000-0000-0000-000000000000}"/>
          </ac:spMkLst>
        </pc:spChg>
      </pc:sldChg>
      <pc:sldChg chg="addSp modSp modNotes">
        <pc:chgData name="Krishnan, Vaishnavi" userId="S::v_k55@txstate.edu::7009f5e4-65c9-44bb-9fc9-48f3a0fc32d6" providerId="AD" clId="Web-{D58989A3-94E2-D3AE-0997-311A1BEDA1DF}" dt="2022-04-28T22:27:16.562" v="339"/>
        <pc:sldMkLst>
          <pc:docMk/>
          <pc:sldMk cId="2561156865" sldId="310"/>
        </pc:sldMkLst>
        <pc:spChg chg="add mod">
          <ac:chgData name="Krishnan, Vaishnavi" userId="S::v_k55@txstate.edu::7009f5e4-65c9-44bb-9fc9-48f3a0fc32d6" providerId="AD" clId="Web-{D58989A3-94E2-D3AE-0997-311A1BEDA1DF}" dt="2022-04-28T22:14:14.340" v="204" actId="1076"/>
          <ac:spMkLst>
            <pc:docMk/>
            <pc:sldMk cId="2561156865" sldId="310"/>
            <ac:spMk id="3" creationId="{2D47D4CC-8D39-5E9D-2365-D58E42F64426}"/>
          </ac:spMkLst>
        </pc:spChg>
        <pc:spChg chg="mod">
          <ac:chgData name="Krishnan, Vaishnavi" userId="S::v_k55@txstate.edu::7009f5e4-65c9-44bb-9fc9-48f3a0fc32d6" providerId="AD" clId="Web-{D58989A3-94E2-D3AE-0997-311A1BEDA1DF}" dt="2022-04-28T22:17:50.010" v="266" actId="20577"/>
          <ac:spMkLst>
            <pc:docMk/>
            <pc:sldMk cId="2561156865" sldId="310"/>
            <ac:spMk id="7" creationId="{6996E93F-9B2D-0F2F-0CB9-ED35940BD7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34D9-0B2F-479A-836D-71BB71FD525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9E9-FF47-48A2-B18D-8EE32EDE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9E9-FF47-48A2-B18D-8EE32EDE8A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9E9-FF47-48A2-B18D-8EE32EDE8A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3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34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14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4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95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9E9-FF47-48A2-B18D-8EE32EDE8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7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E9E9-FF47-48A2-B18D-8EE32EDE8A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1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7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6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6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0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6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65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3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6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0567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8240358" cy="394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/>
              <a:t>UBER’S MARKET DEMAND PREDICTION FOR NYC NEIGHBORHOODS</a:t>
            </a:r>
            <a:endParaRPr 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96C6-7A3C-C927-7E7E-929168F2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GEOSPATIAL DATA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5B0AA-8E9F-3727-D0F9-A2C37267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6" y="1861036"/>
            <a:ext cx="4009704" cy="31310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F071-DB31-B7D9-7FE5-4FF0E9ED6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B03FA-0DC4-16B3-7DF0-3D67921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05" y="1807646"/>
            <a:ext cx="4102846" cy="3325226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996E93F-9B2D-0F2F-0CB9-ED35940BD791}"/>
              </a:ext>
            </a:extLst>
          </p:cNvPr>
          <p:cNvSpPr txBox="1"/>
          <p:nvPr/>
        </p:nvSpPr>
        <p:spPr>
          <a:xfrm>
            <a:off x="324396" y="5702077"/>
            <a:ext cx="873727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Arial"/>
              </a:rPr>
              <a:t>- Retrieved data from Newyork City's 2010 Tabulation areas from the City of Newyork website.</a:t>
            </a:r>
          </a:p>
          <a:p>
            <a:r>
              <a:rPr lang="en-US" sz="1600" dirty="0">
                <a:cs typeface="Arial"/>
              </a:rPr>
              <a:t>- Converted the data from </a:t>
            </a:r>
            <a:r>
              <a:rPr lang="en-US" sz="1600" dirty="0" err="1">
                <a:cs typeface="Arial"/>
              </a:rPr>
              <a:t>MultiPolygon</a:t>
            </a:r>
            <a:r>
              <a:rPr lang="en-US" sz="1600" dirty="0">
                <a:cs typeface="Arial"/>
              </a:rPr>
              <a:t> to points (Centroid).</a:t>
            </a:r>
          </a:p>
          <a:p>
            <a:r>
              <a:rPr lang="en-US" sz="1600" dirty="0">
                <a:cs typeface="Arial"/>
              </a:rPr>
              <a:t>- Matched the points data from the Lattitude and Longitude information in the dataset.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D47D4CC-8D39-5E9D-2365-D58E42F64426}"/>
              </a:ext>
            </a:extLst>
          </p:cNvPr>
          <p:cNvSpPr/>
          <p:nvPr/>
        </p:nvSpPr>
        <p:spPr>
          <a:xfrm>
            <a:off x="5237929" y="3230366"/>
            <a:ext cx="980407" cy="48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CF0-249E-A69C-E755-221CA38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USING 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C268-ABBE-AB48-2312-ADE3A0329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01CC01-3ADC-86FA-08B4-B09C55816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34" y="1875266"/>
            <a:ext cx="8037328" cy="2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49D34-CC76-4CA7-91C1-0C295EEA9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73671"/>
            <a:ext cx="2644141" cy="1108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5203-444C-E9ED-8191-4B039EFB849C}"/>
              </a:ext>
            </a:extLst>
          </p:cNvPr>
          <p:cNvSpPr txBox="1"/>
          <p:nvPr/>
        </p:nvSpPr>
        <p:spPr>
          <a:xfrm>
            <a:off x="379592" y="2737820"/>
            <a:ext cx="32349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 – Means Clustering :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- Used the Latitude , Longitude to cluster the Uber pick-ups data into 5 clusters of the New York City neighborhoods.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- Crucial for identifying the areas with highest pickups 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3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MACHINE LEARNING MODELS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4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040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IN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99" y="1751123"/>
            <a:ext cx="10977767" cy="3530882"/>
          </a:xfrm>
        </p:spPr>
        <p:txBody>
          <a:bodyPr/>
          <a:lstStyle/>
          <a:p>
            <a:pPr marL="608965" indent="-507365"/>
            <a:endParaRPr lang="en-US" sz="1800" dirty="0"/>
          </a:p>
          <a:p>
            <a:pPr marL="608965" indent="-507365"/>
            <a:endParaRPr lang="en-US" sz="1800" dirty="0"/>
          </a:p>
          <a:p>
            <a:pPr marL="608965" indent="-507365"/>
            <a:r>
              <a:rPr lang="en-US" sz="1800" dirty="0"/>
              <a:t>Machine learning assisted us in building more robust estimates of RMSE (Root mean squared errors) as well as enabling us to make data-driven marketing decisions for increasing uber cars in hotspots</a:t>
            </a:r>
          </a:p>
          <a:p>
            <a:pPr marL="608965" indent="-507365"/>
            <a:endParaRPr lang="en-US" sz="1800" dirty="0"/>
          </a:p>
          <a:p>
            <a:pPr marL="608965" indent="-507365"/>
            <a:r>
              <a:rPr lang="en-US" sz="1800" dirty="0"/>
              <a:t>By identifying demand in a specific neighborhood, we would be able to direct partner drivers to areas where demand is high, thus increasing their earnings</a:t>
            </a:r>
          </a:p>
          <a:p>
            <a:pPr marL="608965" indent="-507365"/>
            <a:endParaRPr lang="en-US" dirty="0"/>
          </a:p>
          <a:p>
            <a:pPr marL="608965" indent="-507365"/>
            <a:r>
              <a:rPr lang="en-US" sz="1800" dirty="0"/>
              <a:t>Find the best model that helps to predict future demand. Here we are using 2016 data for Modelling</a:t>
            </a:r>
          </a:p>
          <a:p>
            <a:pPr marL="608965" indent="-50736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733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E57-C83E-ABD2-9973-80073BC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SMOOTHNING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E1C-9CDB-AB16-BE73-04CCEF0AA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F7CA29-A638-7942-E496-CB06937DC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3" y="1907154"/>
            <a:ext cx="8827386" cy="47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69DC-2329-9213-2D29-DE6415B66D2E}"/>
              </a:ext>
            </a:extLst>
          </p:cNvPr>
          <p:cNvSpPr txBox="1"/>
          <p:nvPr/>
        </p:nvSpPr>
        <p:spPr>
          <a:xfrm>
            <a:off x="9176982" y="2358787"/>
            <a:ext cx="282855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Divide the dataset into 80:20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Examining the forecast of smoothing plot to determine whether the model fits the data</a:t>
            </a: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95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E57-C83E-ABD2-9973-80073BC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HOLT’S WINTER SEASONAL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E1C-9CDB-AB16-BE73-04CCEF0AA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8C84D-5A88-4AFC-0405-86BDAFDD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1" y="1871085"/>
            <a:ext cx="8938185" cy="47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CDCDA-0C5B-925E-810E-628BA2AD399B}"/>
              </a:ext>
            </a:extLst>
          </p:cNvPr>
          <p:cNvSpPr txBox="1"/>
          <p:nvPr/>
        </p:nvSpPr>
        <p:spPr>
          <a:xfrm>
            <a:off x="9250908" y="2108578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400" dirty="0"/>
              <a:t>Divide the dataset into 80:20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/>
          </a:p>
          <a:p>
            <a:pPr marL="285750" indent="-285750">
              <a:buFont typeface="Arial,Sans-Serif"/>
              <a:buChar char="•"/>
            </a:pPr>
            <a:r>
              <a:rPr lang="en-US" sz="1400" dirty="0"/>
              <a:t>Examining the forecast of Holt's winter plot to determine whether the model fits the data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00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1D6-6ED9-605E-8E12-720179FD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6B35-B725-C035-7AC1-A4E10512B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625F19-5693-1B35-00FC-ED7C8018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1824603"/>
            <a:ext cx="9406082" cy="44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31BD3-898E-3B10-DB41-173C75FCE980}"/>
              </a:ext>
            </a:extLst>
          </p:cNvPr>
          <p:cNvSpPr txBox="1"/>
          <p:nvPr/>
        </p:nvSpPr>
        <p:spPr>
          <a:xfrm>
            <a:off x="9569356" y="2324669"/>
            <a:ext cx="257117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400" dirty="0">
                <a:cs typeface="Arial"/>
              </a:rPr>
              <a:t>Divide the dataset into 80:20​</a:t>
            </a:r>
          </a:p>
          <a:p>
            <a:endParaRPr lang="en-US" sz="1400" dirty="0">
              <a:cs typeface="Arial"/>
            </a:endParaRPr>
          </a:p>
          <a:p>
            <a:endParaRPr lang="en-US" sz="1400" dirty="0">
              <a:cs typeface="Arial"/>
            </a:endParaRPr>
          </a:p>
          <a:p>
            <a:pPr>
              <a:buChar char="•"/>
            </a:pPr>
            <a:r>
              <a:rPr lang="en-US" sz="1400" dirty="0">
                <a:cs typeface="Arial"/>
              </a:rPr>
              <a:t>Examining the forecast of Moving Average plot to determine whether the 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273053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E57-C83E-ABD2-9973-80073BC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E1C-9CDB-AB16-BE73-04CCEF0AA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CB38D5-B933-C6E8-39FF-360A711D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5" y="1903041"/>
            <a:ext cx="9027570" cy="467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4CDCB-385D-8949-FC50-7EEBC393DBC7}"/>
              </a:ext>
            </a:extLst>
          </p:cNvPr>
          <p:cNvSpPr txBox="1"/>
          <p:nvPr/>
        </p:nvSpPr>
        <p:spPr>
          <a:xfrm>
            <a:off x="9400693" y="2388363"/>
            <a:ext cx="2743199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Inspired by an animal’s central nervous systems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Capable of machine learning as well as pattern recognition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The purpose of testing is to compare the outputs from the neural network against targets in an independent set (testing set)</a:t>
            </a:r>
            <a:endParaRPr lang="en-US" dirty="0"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9B8B-8F5C-67C2-60EF-264333D8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6B79-6599-10B0-C434-9C4303E1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900" y="4552365"/>
            <a:ext cx="8176800" cy="1840035"/>
          </a:xfrm>
        </p:spPr>
        <p:txBody>
          <a:bodyPr numCol="1"/>
          <a:lstStyle/>
          <a:p>
            <a:endParaRPr lang="en-US"/>
          </a:p>
          <a:p>
            <a:r>
              <a:rPr lang="en-US"/>
              <a:t>ANN is more suitable for forecasting market demand prediction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0900-BF5A-A473-3A39-A7519DA58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640B51-3043-6A46-2F19-8DEA9C224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90671"/>
              </p:ext>
            </p:extLst>
          </p:nvPr>
        </p:nvGraphicFramePr>
        <p:xfrm>
          <a:off x="1110100" y="2362864"/>
          <a:ext cx="8128000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586027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212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2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Exponential Smoothening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546.36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Holt's Winter Seasonal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9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Moving Average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465.65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Artificial Neural Network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</a:rPr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9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9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E57-C83E-ABD2-9973-80073BC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E1C-9CDB-AB16-BE73-04CCEF0AA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4CDCB-385D-8949-FC50-7EEBC393DBC7}"/>
              </a:ext>
            </a:extLst>
          </p:cNvPr>
          <p:cNvSpPr txBox="1"/>
          <p:nvPr/>
        </p:nvSpPr>
        <p:spPr>
          <a:xfrm>
            <a:off x="710035" y="2340135"/>
            <a:ext cx="84533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The size of the uber data that was limited to train our model 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The uber data analysis concentrated on the pickup data and neighborhood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For future models we should factor in other parameters</a:t>
            </a:r>
            <a:endParaRPr lang="en-US" sz="2400" dirty="0">
              <a:solidFill>
                <a:schemeClr val="dk1"/>
              </a:solidFill>
              <a:latin typeface="Roboto Condensed Light"/>
              <a:ea typeface="Roboto Condensed Ligh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3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700199" y="1216709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333">
                <a:solidFill>
                  <a:schemeClr val="accent5"/>
                </a:solidFill>
              </a:rPr>
              <a:t>TEAM D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271450" y="3306206"/>
            <a:ext cx="11649099" cy="178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Anjali Goel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Sravani Bhagavathula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Sumalini Tyagi</a:t>
            </a:r>
          </a:p>
          <a:p>
            <a:pPr algn="ctr">
              <a:buNone/>
            </a:pPr>
            <a:r>
              <a:rPr lang="en-US" sz="2800" dirty="0">
                <a:solidFill>
                  <a:schemeClr val="tx1"/>
                </a:solidFill>
                <a:latin typeface="Roboto Condensed"/>
                <a:cs typeface="Arial"/>
              </a:rPr>
              <a:t>Vaishnavi Krishnan</a:t>
            </a:r>
            <a:endParaRPr lang="en" sz="2800" dirty="0">
              <a:solidFill>
                <a:schemeClr val="tx1"/>
              </a:solidFill>
              <a:latin typeface="Roboto Condensed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" sz="2667" b="1" dirty="0">
              <a:latin typeface="Roboto Condensed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700200" y="1758631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0">
                <a:solidFill>
                  <a:schemeClr val="accent5"/>
                </a:solidFill>
              </a:rPr>
              <a:t>THANK YOU!</a:t>
            </a:r>
            <a:endParaRPr sz="8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663029" y="3182252"/>
            <a:ext cx="8791600" cy="178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667" b="1"/>
              <a:t>Any questions?</a:t>
            </a:r>
            <a:endParaRPr sz="2667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AGENDA</a:t>
            </a:r>
            <a:endParaRPr lang="en-US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F8F2E-4529-4293-803F-4F4273CC16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8393" y="2020572"/>
            <a:ext cx="7338668" cy="3435332"/>
          </a:xfrm>
        </p:spPr>
        <p:txBody>
          <a:bodyPr/>
          <a:lstStyle/>
          <a:p>
            <a:pPr marL="608965" indent="-473710"/>
            <a:r>
              <a:rPr lang="en-US" sz="2133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Business scenario recap</a:t>
            </a:r>
          </a:p>
          <a:p>
            <a:pPr marL="608965" indent="-473710"/>
            <a:r>
              <a:rPr lang="en-US" sz="2100" dirty="0">
                <a:latin typeface="Roboto Condensed"/>
              </a:rPr>
              <a:t>Data Collection</a:t>
            </a:r>
          </a:p>
          <a:p>
            <a:pPr marL="608965" indent="-473710"/>
            <a:r>
              <a:rPr lang="en-US" sz="2100" dirty="0">
                <a:latin typeface="Roboto Condensed"/>
              </a:rPr>
              <a:t>Exploratory Data Analysis</a:t>
            </a:r>
          </a:p>
          <a:p>
            <a:pPr marL="608965" indent="-473710"/>
            <a:r>
              <a:rPr lang="en-US" sz="2100" dirty="0">
                <a:latin typeface="Roboto Condensed"/>
              </a:rPr>
              <a:t>Machine Learning Models</a:t>
            </a:r>
          </a:p>
          <a:p>
            <a:pPr marL="608965" indent="-473710"/>
            <a:r>
              <a:rPr lang="en-US" sz="2100" dirty="0">
                <a:latin typeface="Roboto Condensed"/>
              </a:rPr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BUSINESS SCENARIO RECAP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4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90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BUSINESS SCENARIO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18576" y="1659425"/>
            <a:ext cx="11554847" cy="4732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Company must consider the market demand when planning their marketing strategies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With competition in the market, forecasting such demand becomes crucial, as even a slight imbalance can motivate a client to switch providers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Uber trips market demand analysis for NYC neighborhoods</a:t>
            </a:r>
          </a:p>
          <a:p>
            <a:pPr marL="608965" indent="-507365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</a:pPr>
            <a:r>
              <a:rPr lang="en-US" sz="1800"/>
              <a:t>Look at machine learning models, which can be used to predict the demand for user trips in NYC neighborhoods</a:t>
            </a:r>
          </a:p>
          <a:p>
            <a:pPr marL="101600" indent="0">
              <a:lnSpc>
                <a:spcPct val="110000"/>
              </a:lnSpc>
              <a:spcBef>
                <a:spcPts val="1333"/>
              </a:spcBef>
              <a:spcAft>
                <a:spcPts val="1067"/>
              </a:spcAft>
              <a:buNone/>
            </a:pP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46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29249"/>
            <a:ext cx="5459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DATA COLLECTION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4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43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CBB9-41CF-45F0-BC81-2177A93C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283" y="1673502"/>
            <a:ext cx="11640457" cy="4274457"/>
          </a:xfrm>
        </p:spPr>
        <p:txBody>
          <a:bodyPr/>
          <a:lstStyle/>
          <a:p>
            <a:pPr marL="608965" indent="-507365"/>
            <a:r>
              <a:rPr lang="en-US" sz="1800"/>
              <a:t>The datasets are collected from 3 different sources</a:t>
            </a:r>
          </a:p>
          <a:p>
            <a:pPr marL="608965" indent="-507365"/>
            <a:endParaRPr lang="en-US" sz="1800"/>
          </a:p>
          <a:p>
            <a:pPr marL="608965" indent="-507365"/>
            <a:r>
              <a:rPr lang="en-US" sz="1800"/>
              <a:t>2 dataset with different year’s NYC uber trips data </a:t>
            </a:r>
          </a:p>
          <a:p>
            <a:pPr marL="711185" lvl="1" indent="0">
              <a:buNone/>
            </a:pPr>
            <a:endParaRPr lang="en-US" sz="1800"/>
          </a:p>
          <a:p>
            <a:pPr marL="608965" indent="-507365"/>
            <a:r>
              <a:rPr lang="en-US" sz="1800"/>
              <a:t>1 dataset with NYC neighborhood geospatial location data</a:t>
            </a:r>
          </a:p>
          <a:p>
            <a:pPr marL="711185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870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7244" y="4200495"/>
            <a:ext cx="6710030" cy="170455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EXPLORATORY DATA ANALYSIS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18033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08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9CE-201A-460B-842C-7B63868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5FA1-2855-4895-911D-D9DF89BCC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pSp>
        <p:nvGrpSpPr>
          <p:cNvPr id="10" name="Google Shape;239;p16">
            <a:extLst>
              <a:ext uri="{FF2B5EF4-FFF2-40B4-BE49-F238E27FC236}">
                <a16:creationId xmlns:a16="http://schemas.microsoft.com/office/drawing/2014/main" id="{DB9FA0BF-2C76-413C-93D8-FF5E351EBF63}"/>
              </a:ext>
            </a:extLst>
          </p:cNvPr>
          <p:cNvGrpSpPr/>
          <p:nvPr/>
        </p:nvGrpSpPr>
        <p:grpSpPr>
          <a:xfrm>
            <a:off x="376283" y="787889"/>
            <a:ext cx="492672" cy="492672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41768757-9F31-453A-8A3E-BD7B8CDEC2D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302FDCA9-C918-41F0-BF64-75B9813EBD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C8776D83-1D9B-4AEE-83DE-E7C492C8EE2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2812F298-7FF3-4917-AE17-9E750054D9F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1F8D4D4-18AD-2CF6-9DBE-7FA5C26F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303" y="1986800"/>
            <a:ext cx="3614259" cy="2261736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37CEF7A-9FD3-AFDD-34A2-DF43E26B8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8" y="2085547"/>
            <a:ext cx="3407993" cy="2193471"/>
          </a:xfrm>
          <a:prstGeom prst="rect">
            <a:avLst/>
          </a:prstGeom>
        </p:spPr>
      </p:pic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5BE6EC13-DCD1-E38C-940B-70C50210A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202" y="2086952"/>
            <a:ext cx="3557766" cy="2104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17D9A3-538F-2305-12A4-670436992803}"/>
              </a:ext>
            </a:extLst>
          </p:cNvPr>
          <p:cNvSpPr txBox="1"/>
          <p:nvPr/>
        </p:nvSpPr>
        <p:spPr>
          <a:xfrm>
            <a:off x="679269" y="2155371"/>
            <a:ext cx="426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6996E93F-9B2D-0F2F-0CB9-ED35940BD791}"/>
              </a:ext>
            </a:extLst>
          </p:cNvPr>
          <p:cNvSpPr txBox="1"/>
          <p:nvPr/>
        </p:nvSpPr>
        <p:spPr>
          <a:xfrm>
            <a:off x="620460" y="4760497"/>
            <a:ext cx="670851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Arial"/>
              </a:rPr>
              <a:t>Measured metrics for </a:t>
            </a:r>
            <a:endParaRPr lang="en-US"/>
          </a:p>
          <a:p>
            <a:r>
              <a:rPr lang="en-US">
                <a:cs typeface="Arial"/>
              </a:rPr>
              <a:t>- Number of Trips on weekdays</a:t>
            </a:r>
            <a:endParaRPr lang="en-US"/>
          </a:p>
          <a:p>
            <a:r>
              <a:rPr lang="en-US">
                <a:cs typeface="Arial"/>
              </a:rPr>
              <a:t>- Number of trips by days of month</a:t>
            </a:r>
          </a:p>
          <a:p>
            <a:r>
              <a:rPr lang="en-US">
                <a:cs typeface="Arial"/>
              </a:rPr>
              <a:t>- Number of trips per month</a:t>
            </a:r>
          </a:p>
        </p:txBody>
      </p:sp>
    </p:spTree>
    <p:extLst>
      <p:ext uri="{BB962C8B-B14F-4D97-AF65-F5344CB8AC3E}">
        <p14:creationId xmlns:p14="http://schemas.microsoft.com/office/powerpoint/2010/main" val="424352626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528</Words>
  <Application>Microsoft Macintosh PowerPoint</Application>
  <PresentationFormat>Widescreen</PresentationFormat>
  <Paragraphs>118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Arial,Sans-Serif</vt:lpstr>
      <vt:lpstr>Arvo</vt:lpstr>
      <vt:lpstr>Calibri</vt:lpstr>
      <vt:lpstr>Roboto Condensed</vt:lpstr>
      <vt:lpstr>Roboto Condensed Light</vt:lpstr>
      <vt:lpstr>Salerio template</vt:lpstr>
      <vt:lpstr>UBER’S MARKET DEMAND PREDICTION FOR NYC NEIGHBORHOODS</vt:lpstr>
      <vt:lpstr>TEAM D</vt:lpstr>
      <vt:lpstr>AGENDA</vt:lpstr>
      <vt:lpstr>BUSINESS SCENARIO RECAP</vt:lpstr>
      <vt:lpstr>BUSINESS SCENARIO</vt:lpstr>
      <vt:lpstr>DATA COLLECTION</vt:lpstr>
      <vt:lpstr>DATASET USED</vt:lpstr>
      <vt:lpstr>EXPLORATORY DATA ANALYSIS</vt:lpstr>
      <vt:lpstr>TREND ANALYSIS</vt:lpstr>
      <vt:lpstr>GEOSPATIAL DATA CONVERSION</vt:lpstr>
      <vt:lpstr>CLUSTERING USING K-MEANS</vt:lpstr>
      <vt:lpstr>MACHINE LEARNING MODELS</vt:lpstr>
      <vt:lpstr>USAGE IN PROJECT</vt:lpstr>
      <vt:lpstr>EXPONENTIAL SMOOTHNING</vt:lpstr>
      <vt:lpstr>HOLT’S WINTER SEASONAL</vt:lpstr>
      <vt:lpstr>MOVING AVERAGE</vt:lpstr>
      <vt:lpstr>ARTIFICIAL NEURAL NETWORK</vt:lpstr>
      <vt:lpstr>CONCLUSION</vt:lpstr>
      <vt:lpstr>LIMITATIONS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Krishnan, Vaishnavi</dc:creator>
  <cp:lastModifiedBy>Sumalini Tyagi</cp:lastModifiedBy>
  <cp:revision>74</cp:revision>
  <dcterms:created xsi:type="dcterms:W3CDTF">2021-12-03T23:29:42Z</dcterms:created>
  <dcterms:modified xsi:type="dcterms:W3CDTF">2022-04-28T23:45:17Z</dcterms:modified>
</cp:coreProperties>
</file>