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0" r:id="rId5"/>
    <p:sldId id="261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CC"/>
    <a:srgbClr val="8F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66" d="100"/>
          <a:sy n="66" d="100"/>
        </p:scale>
        <p:origin x="3570" y="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88F4A-6E59-45EF-A239-7B04443E4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01335"/>
            <a:ext cx="6858000" cy="1045026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CA50EC4-2B50-4F71-8CD7-D6E55D0DD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698808"/>
            <a:ext cx="6858000" cy="464522"/>
          </a:xfrm>
        </p:spPr>
        <p:txBody>
          <a:bodyPr>
            <a:normAutofit/>
          </a:bodyPr>
          <a:lstStyle>
            <a:lvl1pPr marL="0" indent="0" algn="l">
              <a:buNone/>
              <a:defRPr sz="1125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 dirty="0"/>
              <a:t>부제목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85A2B6-8844-4623-94F2-D2E8D534F2BE}"/>
              </a:ext>
            </a:extLst>
          </p:cNvPr>
          <p:cNvCxnSpPr>
            <a:cxnSpLocks/>
          </p:cNvCxnSpPr>
          <p:nvPr/>
        </p:nvCxnSpPr>
        <p:spPr>
          <a:xfrm>
            <a:off x="1143000" y="3362554"/>
            <a:ext cx="6858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86212D7C-644D-4842-A23F-0DB614E614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329482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E6431145-37BE-4170-AA95-8708B551A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952646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D1CA04F-B2AC-4FCE-9608-42D05CE83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5" y="4706318"/>
            <a:ext cx="6857999" cy="37683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</p:spTree>
    <p:extLst>
      <p:ext uri="{BB962C8B-B14F-4D97-AF65-F5344CB8AC3E}">
        <p14:creationId xmlns:p14="http://schemas.microsoft.com/office/powerpoint/2010/main" val="16357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36753552-98B2-4424-BFE6-D07ABE2143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96CF7E1-0E02-47A7-B3C6-C8C86856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1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313830A6-6089-464F-B2FB-04FD9499B8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4EEF3E5-0626-4D4D-B7AF-5A0496E5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6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8C4A4FFC-75AA-4ABA-ABC8-39EEAA3E48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69CF01D-1214-4E07-A6E6-B04E8D1A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0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9BFF15-7606-45C7-855F-208D7A9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BF674B4-60E7-4FB6-BD61-50C4306B18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3899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D33D-E583-452C-91B5-31DCE07F7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01334"/>
            <a:ext cx="6858000" cy="2387600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70D48-D423-4355-92AC-C28B4E20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34345"/>
            <a:ext cx="6858000" cy="14765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9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1" y="4"/>
            <a:ext cx="6527800" cy="685799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12D2-DA34-49C3-9D00-2F85709F4A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1" y="3263900"/>
            <a:ext cx="1854200" cy="3594100"/>
          </a:xfrm>
        </p:spPr>
        <p:txBody>
          <a:bodyPr>
            <a:noAutofit/>
          </a:bodyPr>
          <a:lstStyle>
            <a:lvl1pPr marL="0" indent="0" algn="r">
              <a:buNone/>
              <a:defRPr sz="28700">
                <a:solidFill>
                  <a:srgbClr val="001C5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7959BF-FB31-444A-80E5-C830E526DB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6600" y="3968750"/>
            <a:ext cx="5238750" cy="21844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1">
                <a:solidFill>
                  <a:schemeClr val="bg1"/>
                </a:solidFill>
              </a:defRPr>
            </a:lvl2pPr>
            <a:lvl3pPr>
              <a:defRPr sz="1351">
                <a:solidFill>
                  <a:schemeClr val="bg1"/>
                </a:solidFill>
              </a:defRPr>
            </a:lvl3pPr>
            <a:lvl4pPr>
              <a:defRPr sz="1051">
                <a:solidFill>
                  <a:schemeClr val="bg1"/>
                </a:solidFill>
              </a:defRPr>
            </a:lvl4pPr>
            <a:lvl5pPr>
              <a:defRPr sz="105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디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0A1-A7FE-4EE3-926E-81FD0CC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B4DC8F-687C-4F6F-88BC-49F3D5B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5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FB2A0A-8FE6-47BB-A5D5-243EF102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디폴트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6E8EC95-FE4E-4586-BADF-295A7E6E6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5C61079-AD1B-46CB-B310-15F9089CE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847354C-9D85-4E9A-B120-952FD02C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DB580A7-3FB6-4CE4-822B-5F56D4A731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61D374-E205-4690-BC68-C78C9F1C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BF322-8919-4968-AD3C-A6BAF42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36567"/>
            <a:ext cx="8897587" cy="540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3F48E-2C0D-48B4-AA9D-510C0366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5741"/>
            <a:ext cx="7886700" cy="47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 편집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857250" marR="0" lvl="2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200150" marR="0" lvl="3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543050" marR="0" lvl="4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C80B3-032F-42FA-80D7-7B9491B7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4928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14338" rtl="0" eaLnBrk="1" latinLnBrk="1" hangingPunct="1">
        <a:lnSpc>
          <a:spcPct val="90000"/>
        </a:lnSpc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1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28DB-E3F4-4409-BB55-BC7F3007B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7A846-F465-4331-AD9A-9BBD4769E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74CA9-A505-4ED1-8869-F44340629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AE156-9E2C-424C-A15C-DC852CFFA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606415-7CB2-43C7-BED1-A023AB77B2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902F-CD97-4AED-86D8-DD5BD52A1F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32CC"/>
          </a:solidFill>
        </p:spPr>
        <p:txBody>
          <a:bodyPr/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DFD9FED3-453B-4005-82D3-C5A14A35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1717607"/>
            <a:ext cx="4806706" cy="4187961"/>
          </a:xfrm>
        </p:spPr>
      </p:pic>
    </p:spTree>
    <p:extLst>
      <p:ext uri="{BB962C8B-B14F-4D97-AF65-F5344CB8AC3E}">
        <p14:creationId xmlns:p14="http://schemas.microsoft.com/office/powerpoint/2010/main" val="64004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5CC7-1CAC-4030-ACB9-A667CD13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B0E678-7E7C-4736-905F-3E82C2022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7" y="2124516"/>
            <a:ext cx="4806706" cy="3374143"/>
          </a:xfrm>
        </p:spPr>
      </p:pic>
    </p:spTree>
    <p:extLst>
      <p:ext uri="{BB962C8B-B14F-4D97-AF65-F5344CB8AC3E}">
        <p14:creationId xmlns:p14="http://schemas.microsoft.com/office/powerpoint/2010/main" val="36314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26A5-9E54-4826-82B0-DC5EA940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month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121C78-983C-4CD7-AE4A-291BBD811AF6}"/>
              </a:ext>
            </a:extLst>
          </p:cNvPr>
          <p:cNvGrpSpPr/>
          <p:nvPr/>
        </p:nvGrpSpPr>
        <p:grpSpPr>
          <a:xfrm>
            <a:off x="-195082" y="1740404"/>
            <a:ext cx="9534164" cy="3377191"/>
            <a:chOff x="-528579" y="1740404"/>
            <a:chExt cx="9534164" cy="337719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3509A0-3944-462D-8115-2C50C225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8579" y="1741928"/>
              <a:ext cx="4727458" cy="33741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968F5EF-2199-4DAF-A633-C52D30B2A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879" y="1740404"/>
              <a:ext cx="4806706" cy="3377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4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B2A8-5491-471A-8DC8-FE9EFDAC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hour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4949A8F-6C5D-4136-99F0-BF9130F847AA}"/>
              </a:ext>
            </a:extLst>
          </p:cNvPr>
          <p:cNvGrpSpPr/>
          <p:nvPr/>
        </p:nvGrpSpPr>
        <p:grpSpPr>
          <a:xfrm>
            <a:off x="-233182" y="1740404"/>
            <a:ext cx="9610364" cy="3377191"/>
            <a:chOff x="-2046229" y="1740404"/>
            <a:chExt cx="9610364" cy="337719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E6052EB-071B-4A61-8AF4-ABD2CE7E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29" y="1740404"/>
              <a:ext cx="4806706" cy="337719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688EB31-0B1D-4F13-BA6E-C5FC9CE4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6229" y="1741928"/>
              <a:ext cx="4803658" cy="3374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E2612-6ED3-41F7-9A0A-140E2C93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3B097-006F-4B5F-9020-D8755B69BEAA}"/>
              </a:ext>
            </a:extLst>
          </p:cNvPr>
          <p:cNvGrpSpPr/>
          <p:nvPr/>
        </p:nvGrpSpPr>
        <p:grpSpPr>
          <a:xfrm>
            <a:off x="-373400" y="944550"/>
            <a:ext cx="9517400" cy="6748286"/>
            <a:chOff x="2247895" y="5037578"/>
            <a:chExt cx="9517400" cy="67482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1F3B39-48AA-4066-BA41-4C7352F8D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213" y="8411721"/>
              <a:ext cx="4767082" cy="33741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7CFA860-C13E-466A-9AA7-3EFBC53A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379" y="5037578"/>
              <a:ext cx="4727458" cy="337414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735507-1425-49EA-96DF-2D29A58B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837" y="5037578"/>
              <a:ext cx="4727458" cy="33741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1DCB0DE-BA5E-4005-94C5-4BB31E89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895" y="8411721"/>
              <a:ext cx="4852426" cy="3374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0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688F45-69A8-4BAD-9631-5DE6D15C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DE5D51-F3FA-49C4-BBBE-C5B7551183D6}"/>
              </a:ext>
            </a:extLst>
          </p:cNvPr>
          <p:cNvGrpSpPr/>
          <p:nvPr/>
        </p:nvGrpSpPr>
        <p:grpSpPr>
          <a:xfrm>
            <a:off x="564514" y="2098251"/>
            <a:ext cx="8014971" cy="1163961"/>
            <a:chOff x="564514" y="2098251"/>
            <a:chExt cx="8014971" cy="1163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FD5590-14F2-48AE-A26A-905CC4B1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098251"/>
              <a:ext cx="365370" cy="199635"/>
            </a:xfrm>
            <a:prstGeom prst="rect">
              <a:avLst/>
            </a:prstGeom>
          </p:spPr>
        </p:pic>
        <p:pic>
          <p:nvPicPr>
            <p:cNvPr id="11" name="내용 개체 틀 7">
              <a:extLst>
                <a:ext uri="{FF2B5EF4-FFF2-40B4-BE49-F238E27FC236}">
                  <a16:creationId xmlns:a16="http://schemas.microsoft.com/office/drawing/2014/main" id="{081B4230-44AD-4123-A442-424664FE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098251"/>
              <a:ext cx="365370" cy="199635"/>
            </a:xfrm>
            <a:prstGeom prst="rect">
              <a:avLst/>
            </a:prstGeom>
          </p:spPr>
        </p:pic>
        <p:pic>
          <p:nvPicPr>
            <p:cNvPr id="12" name="내용 개체 틀 7">
              <a:extLst>
                <a:ext uri="{FF2B5EF4-FFF2-40B4-BE49-F238E27FC236}">
                  <a16:creationId xmlns:a16="http://schemas.microsoft.com/office/drawing/2014/main" id="{C5219C6B-03BA-4244-9ACD-2D1996F1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098251"/>
              <a:ext cx="365370" cy="199635"/>
            </a:xfrm>
            <a:prstGeom prst="rect">
              <a:avLst/>
            </a:prstGeom>
          </p:spPr>
        </p:pic>
        <p:pic>
          <p:nvPicPr>
            <p:cNvPr id="13" name="내용 개체 틀 7">
              <a:extLst>
                <a:ext uri="{FF2B5EF4-FFF2-40B4-BE49-F238E27FC236}">
                  <a16:creationId xmlns:a16="http://schemas.microsoft.com/office/drawing/2014/main" id="{8D5B005B-3012-48BD-A112-AB2CCBF9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098251"/>
              <a:ext cx="365370" cy="199635"/>
            </a:xfrm>
            <a:prstGeom prst="rect">
              <a:avLst/>
            </a:prstGeom>
          </p:spPr>
        </p:pic>
        <p:pic>
          <p:nvPicPr>
            <p:cNvPr id="14" name="내용 개체 틀 7">
              <a:extLst>
                <a:ext uri="{FF2B5EF4-FFF2-40B4-BE49-F238E27FC236}">
                  <a16:creationId xmlns:a16="http://schemas.microsoft.com/office/drawing/2014/main" id="{CA2DF45C-AF3A-4F03-A18B-162C4F8C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098251"/>
              <a:ext cx="365370" cy="199635"/>
            </a:xfrm>
            <a:prstGeom prst="rect">
              <a:avLst/>
            </a:prstGeom>
          </p:spPr>
        </p:pic>
        <p:pic>
          <p:nvPicPr>
            <p:cNvPr id="15" name="내용 개체 틀 7">
              <a:extLst>
                <a:ext uri="{FF2B5EF4-FFF2-40B4-BE49-F238E27FC236}">
                  <a16:creationId xmlns:a16="http://schemas.microsoft.com/office/drawing/2014/main" id="{97233143-7612-44E0-A720-ABA0E59A7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098251"/>
              <a:ext cx="365370" cy="199635"/>
            </a:xfrm>
            <a:prstGeom prst="rect">
              <a:avLst/>
            </a:prstGeom>
          </p:spPr>
        </p:pic>
        <p:pic>
          <p:nvPicPr>
            <p:cNvPr id="16" name="내용 개체 틀 7">
              <a:extLst>
                <a:ext uri="{FF2B5EF4-FFF2-40B4-BE49-F238E27FC236}">
                  <a16:creationId xmlns:a16="http://schemas.microsoft.com/office/drawing/2014/main" id="{8D11E8E2-CD8B-42C5-9447-0AF7641B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098251"/>
              <a:ext cx="365370" cy="199635"/>
            </a:xfrm>
            <a:prstGeom prst="rect">
              <a:avLst/>
            </a:prstGeom>
          </p:spPr>
        </p:pic>
        <p:pic>
          <p:nvPicPr>
            <p:cNvPr id="17" name="내용 개체 틀 7">
              <a:extLst>
                <a:ext uri="{FF2B5EF4-FFF2-40B4-BE49-F238E27FC236}">
                  <a16:creationId xmlns:a16="http://schemas.microsoft.com/office/drawing/2014/main" id="{23731DE4-9A8C-4A4A-BFD1-AB9CE894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098251"/>
              <a:ext cx="365370" cy="199635"/>
            </a:xfrm>
            <a:prstGeom prst="rect">
              <a:avLst/>
            </a:prstGeom>
          </p:spPr>
        </p:pic>
        <p:pic>
          <p:nvPicPr>
            <p:cNvPr id="18" name="내용 개체 틀 7">
              <a:extLst>
                <a:ext uri="{FF2B5EF4-FFF2-40B4-BE49-F238E27FC236}">
                  <a16:creationId xmlns:a16="http://schemas.microsoft.com/office/drawing/2014/main" id="{29B28CC5-AF1D-4439-B49C-7A15F8453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098251"/>
              <a:ext cx="365370" cy="199635"/>
            </a:xfrm>
            <a:prstGeom prst="rect">
              <a:avLst/>
            </a:prstGeom>
          </p:spPr>
        </p:pic>
        <p:pic>
          <p:nvPicPr>
            <p:cNvPr id="19" name="내용 개체 틀 7">
              <a:extLst>
                <a:ext uri="{FF2B5EF4-FFF2-40B4-BE49-F238E27FC236}">
                  <a16:creationId xmlns:a16="http://schemas.microsoft.com/office/drawing/2014/main" id="{C962F59C-E9C0-4837-B5DE-14A238A4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098251"/>
              <a:ext cx="365370" cy="199635"/>
            </a:xfrm>
            <a:prstGeom prst="rect">
              <a:avLst/>
            </a:prstGeom>
          </p:spPr>
        </p:pic>
        <p:pic>
          <p:nvPicPr>
            <p:cNvPr id="20" name="내용 개체 틀 7">
              <a:extLst>
                <a:ext uri="{FF2B5EF4-FFF2-40B4-BE49-F238E27FC236}">
                  <a16:creationId xmlns:a16="http://schemas.microsoft.com/office/drawing/2014/main" id="{AA31C790-7F0C-436B-B204-8A85ECA5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098251"/>
              <a:ext cx="365370" cy="199635"/>
            </a:xfrm>
            <a:prstGeom prst="rect">
              <a:avLst/>
            </a:prstGeom>
          </p:spPr>
        </p:pic>
        <p:pic>
          <p:nvPicPr>
            <p:cNvPr id="21" name="내용 개체 틀 7">
              <a:extLst>
                <a:ext uri="{FF2B5EF4-FFF2-40B4-BE49-F238E27FC236}">
                  <a16:creationId xmlns:a16="http://schemas.microsoft.com/office/drawing/2014/main" id="{15742D59-05EF-4860-8A24-9699516B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098251"/>
              <a:ext cx="365370" cy="199635"/>
            </a:xfrm>
            <a:prstGeom prst="rect">
              <a:avLst/>
            </a:prstGeom>
          </p:spPr>
        </p:pic>
        <p:pic>
          <p:nvPicPr>
            <p:cNvPr id="22" name="내용 개체 틀 7">
              <a:extLst>
                <a:ext uri="{FF2B5EF4-FFF2-40B4-BE49-F238E27FC236}">
                  <a16:creationId xmlns:a16="http://schemas.microsoft.com/office/drawing/2014/main" id="{C69BE5EE-D665-4EF3-BE89-59A5572C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098251"/>
              <a:ext cx="365370" cy="199635"/>
            </a:xfrm>
            <a:prstGeom prst="rect">
              <a:avLst/>
            </a:prstGeom>
          </p:spPr>
        </p:pic>
        <p:pic>
          <p:nvPicPr>
            <p:cNvPr id="23" name="내용 개체 틀 7">
              <a:extLst>
                <a:ext uri="{FF2B5EF4-FFF2-40B4-BE49-F238E27FC236}">
                  <a16:creationId xmlns:a16="http://schemas.microsoft.com/office/drawing/2014/main" id="{D9F68774-8047-477E-B35A-81943B30D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098251"/>
              <a:ext cx="365370" cy="199635"/>
            </a:xfrm>
            <a:prstGeom prst="rect">
              <a:avLst/>
            </a:prstGeom>
          </p:spPr>
        </p:pic>
        <p:pic>
          <p:nvPicPr>
            <p:cNvPr id="24" name="내용 개체 틀 7">
              <a:extLst>
                <a:ext uri="{FF2B5EF4-FFF2-40B4-BE49-F238E27FC236}">
                  <a16:creationId xmlns:a16="http://schemas.microsoft.com/office/drawing/2014/main" id="{D00F2CEA-D6D6-4577-ADCC-88AC1BA3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098251"/>
              <a:ext cx="365370" cy="199635"/>
            </a:xfrm>
            <a:prstGeom prst="rect">
              <a:avLst/>
            </a:prstGeom>
          </p:spPr>
        </p:pic>
        <p:pic>
          <p:nvPicPr>
            <p:cNvPr id="25" name="내용 개체 틀 7">
              <a:extLst>
                <a:ext uri="{FF2B5EF4-FFF2-40B4-BE49-F238E27FC236}">
                  <a16:creationId xmlns:a16="http://schemas.microsoft.com/office/drawing/2014/main" id="{73BF8215-D376-4EC2-87F2-2571919D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098251"/>
              <a:ext cx="365370" cy="199635"/>
            </a:xfrm>
            <a:prstGeom prst="rect">
              <a:avLst/>
            </a:prstGeom>
          </p:spPr>
        </p:pic>
        <p:pic>
          <p:nvPicPr>
            <p:cNvPr id="26" name="내용 개체 틀 7">
              <a:extLst>
                <a:ext uri="{FF2B5EF4-FFF2-40B4-BE49-F238E27FC236}">
                  <a16:creationId xmlns:a16="http://schemas.microsoft.com/office/drawing/2014/main" id="{20161F28-80B8-4B4D-A796-EB49BAC8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098251"/>
              <a:ext cx="365370" cy="199635"/>
            </a:xfrm>
            <a:prstGeom prst="rect">
              <a:avLst/>
            </a:prstGeom>
          </p:spPr>
        </p:pic>
        <p:pic>
          <p:nvPicPr>
            <p:cNvPr id="27" name="내용 개체 틀 7">
              <a:extLst>
                <a:ext uri="{FF2B5EF4-FFF2-40B4-BE49-F238E27FC236}">
                  <a16:creationId xmlns:a16="http://schemas.microsoft.com/office/drawing/2014/main" id="{0C006ACB-2EBF-4DC6-A2EE-FED0C19B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098251"/>
              <a:ext cx="365370" cy="199635"/>
            </a:xfrm>
            <a:prstGeom prst="rect">
              <a:avLst/>
            </a:prstGeom>
          </p:spPr>
        </p:pic>
        <p:pic>
          <p:nvPicPr>
            <p:cNvPr id="28" name="내용 개체 틀 7">
              <a:extLst>
                <a:ext uri="{FF2B5EF4-FFF2-40B4-BE49-F238E27FC236}">
                  <a16:creationId xmlns:a16="http://schemas.microsoft.com/office/drawing/2014/main" id="{A709CF76-5594-4A0A-AD91-B2861F5F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098251"/>
              <a:ext cx="365370" cy="199635"/>
            </a:xfrm>
            <a:prstGeom prst="rect">
              <a:avLst/>
            </a:prstGeom>
          </p:spPr>
        </p:pic>
        <p:pic>
          <p:nvPicPr>
            <p:cNvPr id="29" name="내용 개체 틀 7">
              <a:extLst>
                <a:ext uri="{FF2B5EF4-FFF2-40B4-BE49-F238E27FC236}">
                  <a16:creationId xmlns:a16="http://schemas.microsoft.com/office/drawing/2014/main" id="{F68C8309-37B1-4FF1-AE6B-34C67913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339333"/>
              <a:ext cx="365370" cy="199635"/>
            </a:xfrm>
            <a:prstGeom prst="rect">
              <a:avLst/>
            </a:prstGeom>
          </p:spPr>
        </p:pic>
        <p:pic>
          <p:nvPicPr>
            <p:cNvPr id="30" name="내용 개체 틀 7">
              <a:extLst>
                <a:ext uri="{FF2B5EF4-FFF2-40B4-BE49-F238E27FC236}">
                  <a16:creationId xmlns:a16="http://schemas.microsoft.com/office/drawing/2014/main" id="{A4977D59-A218-460B-9369-0BE9873C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339333"/>
              <a:ext cx="365370" cy="199635"/>
            </a:xfrm>
            <a:prstGeom prst="rect">
              <a:avLst/>
            </a:prstGeom>
          </p:spPr>
        </p:pic>
        <p:pic>
          <p:nvPicPr>
            <p:cNvPr id="31" name="내용 개체 틀 7">
              <a:extLst>
                <a:ext uri="{FF2B5EF4-FFF2-40B4-BE49-F238E27FC236}">
                  <a16:creationId xmlns:a16="http://schemas.microsoft.com/office/drawing/2014/main" id="{1228D103-C149-4397-96C4-A7D15FBD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339333"/>
              <a:ext cx="365370" cy="199635"/>
            </a:xfrm>
            <a:prstGeom prst="rect">
              <a:avLst/>
            </a:prstGeom>
          </p:spPr>
        </p:pic>
        <p:pic>
          <p:nvPicPr>
            <p:cNvPr id="32" name="내용 개체 틀 7">
              <a:extLst>
                <a:ext uri="{FF2B5EF4-FFF2-40B4-BE49-F238E27FC236}">
                  <a16:creationId xmlns:a16="http://schemas.microsoft.com/office/drawing/2014/main" id="{D8CBDABE-5333-42DD-BEA7-4E9491928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339333"/>
              <a:ext cx="365370" cy="199635"/>
            </a:xfrm>
            <a:prstGeom prst="rect">
              <a:avLst/>
            </a:prstGeom>
          </p:spPr>
        </p:pic>
        <p:pic>
          <p:nvPicPr>
            <p:cNvPr id="33" name="내용 개체 틀 7">
              <a:extLst>
                <a:ext uri="{FF2B5EF4-FFF2-40B4-BE49-F238E27FC236}">
                  <a16:creationId xmlns:a16="http://schemas.microsoft.com/office/drawing/2014/main" id="{F3DB2C30-E0A8-48F6-924F-C33AC074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339333"/>
              <a:ext cx="365370" cy="199635"/>
            </a:xfrm>
            <a:prstGeom prst="rect">
              <a:avLst/>
            </a:prstGeom>
          </p:spPr>
        </p:pic>
        <p:pic>
          <p:nvPicPr>
            <p:cNvPr id="34" name="내용 개체 틀 7">
              <a:extLst>
                <a:ext uri="{FF2B5EF4-FFF2-40B4-BE49-F238E27FC236}">
                  <a16:creationId xmlns:a16="http://schemas.microsoft.com/office/drawing/2014/main" id="{39403A50-C22B-48BA-94A6-3484F216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339333"/>
              <a:ext cx="365370" cy="199635"/>
            </a:xfrm>
            <a:prstGeom prst="rect">
              <a:avLst/>
            </a:prstGeom>
          </p:spPr>
        </p:pic>
        <p:pic>
          <p:nvPicPr>
            <p:cNvPr id="35" name="내용 개체 틀 7">
              <a:extLst>
                <a:ext uri="{FF2B5EF4-FFF2-40B4-BE49-F238E27FC236}">
                  <a16:creationId xmlns:a16="http://schemas.microsoft.com/office/drawing/2014/main" id="{0A8E8D13-407F-4ED3-A0DF-99CC9AF1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339333"/>
              <a:ext cx="365370" cy="199635"/>
            </a:xfrm>
            <a:prstGeom prst="rect">
              <a:avLst/>
            </a:prstGeom>
          </p:spPr>
        </p:pic>
        <p:pic>
          <p:nvPicPr>
            <p:cNvPr id="36" name="내용 개체 틀 7">
              <a:extLst>
                <a:ext uri="{FF2B5EF4-FFF2-40B4-BE49-F238E27FC236}">
                  <a16:creationId xmlns:a16="http://schemas.microsoft.com/office/drawing/2014/main" id="{1BB17C81-5350-40FC-BD28-B5C6D2F8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339333"/>
              <a:ext cx="365370" cy="199635"/>
            </a:xfrm>
            <a:prstGeom prst="rect">
              <a:avLst/>
            </a:prstGeom>
          </p:spPr>
        </p:pic>
        <p:pic>
          <p:nvPicPr>
            <p:cNvPr id="37" name="내용 개체 틀 7">
              <a:extLst>
                <a:ext uri="{FF2B5EF4-FFF2-40B4-BE49-F238E27FC236}">
                  <a16:creationId xmlns:a16="http://schemas.microsoft.com/office/drawing/2014/main" id="{E6B4C473-4F87-44AB-970F-43413737C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339333"/>
              <a:ext cx="365370" cy="199635"/>
            </a:xfrm>
            <a:prstGeom prst="rect">
              <a:avLst/>
            </a:prstGeom>
          </p:spPr>
        </p:pic>
        <p:pic>
          <p:nvPicPr>
            <p:cNvPr id="38" name="내용 개체 틀 7">
              <a:extLst>
                <a:ext uri="{FF2B5EF4-FFF2-40B4-BE49-F238E27FC236}">
                  <a16:creationId xmlns:a16="http://schemas.microsoft.com/office/drawing/2014/main" id="{DF025F0B-B1BC-4C4A-8115-0070DFFB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339333"/>
              <a:ext cx="365370" cy="199635"/>
            </a:xfrm>
            <a:prstGeom prst="rect">
              <a:avLst/>
            </a:prstGeom>
          </p:spPr>
        </p:pic>
        <p:pic>
          <p:nvPicPr>
            <p:cNvPr id="39" name="내용 개체 틀 7">
              <a:extLst>
                <a:ext uri="{FF2B5EF4-FFF2-40B4-BE49-F238E27FC236}">
                  <a16:creationId xmlns:a16="http://schemas.microsoft.com/office/drawing/2014/main" id="{6C143696-5606-417D-ADA8-CCDD9540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339333"/>
              <a:ext cx="365370" cy="199635"/>
            </a:xfrm>
            <a:prstGeom prst="rect">
              <a:avLst/>
            </a:prstGeom>
          </p:spPr>
        </p:pic>
        <p:pic>
          <p:nvPicPr>
            <p:cNvPr id="40" name="내용 개체 틀 7">
              <a:extLst>
                <a:ext uri="{FF2B5EF4-FFF2-40B4-BE49-F238E27FC236}">
                  <a16:creationId xmlns:a16="http://schemas.microsoft.com/office/drawing/2014/main" id="{F3BFE374-CB30-4D6E-A8CB-9AD8FE6C9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339333"/>
              <a:ext cx="365370" cy="199635"/>
            </a:xfrm>
            <a:prstGeom prst="rect">
              <a:avLst/>
            </a:prstGeom>
          </p:spPr>
        </p:pic>
        <p:pic>
          <p:nvPicPr>
            <p:cNvPr id="41" name="내용 개체 틀 7">
              <a:extLst>
                <a:ext uri="{FF2B5EF4-FFF2-40B4-BE49-F238E27FC236}">
                  <a16:creationId xmlns:a16="http://schemas.microsoft.com/office/drawing/2014/main" id="{0EB9A5BE-E117-4468-A6A1-F2635019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339333"/>
              <a:ext cx="365370" cy="199635"/>
            </a:xfrm>
            <a:prstGeom prst="rect">
              <a:avLst/>
            </a:prstGeom>
          </p:spPr>
        </p:pic>
        <p:pic>
          <p:nvPicPr>
            <p:cNvPr id="42" name="내용 개체 틀 7">
              <a:extLst>
                <a:ext uri="{FF2B5EF4-FFF2-40B4-BE49-F238E27FC236}">
                  <a16:creationId xmlns:a16="http://schemas.microsoft.com/office/drawing/2014/main" id="{ED454750-FE96-41B0-B937-88EDB93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339333"/>
              <a:ext cx="365370" cy="199635"/>
            </a:xfrm>
            <a:prstGeom prst="rect">
              <a:avLst/>
            </a:prstGeom>
          </p:spPr>
        </p:pic>
        <p:pic>
          <p:nvPicPr>
            <p:cNvPr id="43" name="내용 개체 틀 7">
              <a:extLst>
                <a:ext uri="{FF2B5EF4-FFF2-40B4-BE49-F238E27FC236}">
                  <a16:creationId xmlns:a16="http://schemas.microsoft.com/office/drawing/2014/main" id="{204EE864-5162-4B74-BC94-084230C7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339333"/>
              <a:ext cx="365370" cy="199635"/>
            </a:xfrm>
            <a:prstGeom prst="rect">
              <a:avLst/>
            </a:prstGeom>
          </p:spPr>
        </p:pic>
        <p:pic>
          <p:nvPicPr>
            <p:cNvPr id="44" name="내용 개체 틀 7">
              <a:extLst>
                <a:ext uri="{FF2B5EF4-FFF2-40B4-BE49-F238E27FC236}">
                  <a16:creationId xmlns:a16="http://schemas.microsoft.com/office/drawing/2014/main" id="{64F7A643-BC5E-47D7-A72A-C56DFC140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339333"/>
              <a:ext cx="365370" cy="199635"/>
            </a:xfrm>
            <a:prstGeom prst="rect">
              <a:avLst/>
            </a:prstGeom>
          </p:spPr>
        </p:pic>
        <p:pic>
          <p:nvPicPr>
            <p:cNvPr id="45" name="내용 개체 틀 7">
              <a:extLst>
                <a:ext uri="{FF2B5EF4-FFF2-40B4-BE49-F238E27FC236}">
                  <a16:creationId xmlns:a16="http://schemas.microsoft.com/office/drawing/2014/main" id="{3D4656A8-3B31-4F1A-8DCF-418642B0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339333"/>
              <a:ext cx="365370" cy="199635"/>
            </a:xfrm>
            <a:prstGeom prst="rect">
              <a:avLst/>
            </a:prstGeom>
          </p:spPr>
        </p:pic>
        <p:pic>
          <p:nvPicPr>
            <p:cNvPr id="46" name="내용 개체 틀 7">
              <a:extLst>
                <a:ext uri="{FF2B5EF4-FFF2-40B4-BE49-F238E27FC236}">
                  <a16:creationId xmlns:a16="http://schemas.microsoft.com/office/drawing/2014/main" id="{388653DD-306C-4250-92BE-3AE84DBC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339333"/>
              <a:ext cx="365370" cy="199635"/>
            </a:xfrm>
            <a:prstGeom prst="rect">
              <a:avLst/>
            </a:prstGeom>
          </p:spPr>
        </p:pic>
        <p:pic>
          <p:nvPicPr>
            <p:cNvPr id="47" name="내용 개체 틀 7">
              <a:extLst>
                <a:ext uri="{FF2B5EF4-FFF2-40B4-BE49-F238E27FC236}">
                  <a16:creationId xmlns:a16="http://schemas.microsoft.com/office/drawing/2014/main" id="{130D0992-D963-491A-88EF-E1CB5813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339333"/>
              <a:ext cx="365370" cy="199635"/>
            </a:xfrm>
            <a:prstGeom prst="rect">
              <a:avLst/>
            </a:prstGeom>
          </p:spPr>
        </p:pic>
        <p:pic>
          <p:nvPicPr>
            <p:cNvPr id="48" name="내용 개체 틀 7">
              <a:extLst>
                <a:ext uri="{FF2B5EF4-FFF2-40B4-BE49-F238E27FC236}">
                  <a16:creationId xmlns:a16="http://schemas.microsoft.com/office/drawing/2014/main" id="{6C554BF4-6F7F-49E8-A0AE-3B836B3F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339333"/>
              <a:ext cx="365370" cy="199635"/>
            </a:xfrm>
            <a:prstGeom prst="rect">
              <a:avLst/>
            </a:prstGeom>
          </p:spPr>
        </p:pic>
        <p:pic>
          <p:nvPicPr>
            <p:cNvPr id="49" name="내용 개체 틀 7">
              <a:extLst>
                <a:ext uri="{FF2B5EF4-FFF2-40B4-BE49-F238E27FC236}">
                  <a16:creationId xmlns:a16="http://schemas.microsoft.com/office/drawing/2014/main" id="{C80DD342-F212-4096-8571-AD1C1EB8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580414"/>
              <a:ext cx="365370" cy="199635"/>
            </a:xfrm>
            <a:prstGeom prst="rect">
              <a:avLst/>
            </a:prstGeom>
          </p:spPr>
        </p:pic>
        <p:pic>
          <p:nvPicPr>
            <p:cNvPr id="50" name="내용 개체 틀 7">
              <a:extLst>
                <a:ext uri="{FF2B5EF4-FFF2-40B4-BE49-F238E27FC236}">
                  <a16:creationId xmlns:a16="http://schemas.microsoft.com/office/drawing/2014/main" id="{39F38216-B1A3-4BAB-9BC1-9B44B7684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580414"/>
              <a:ext cx="365370" cy="199635"/>
            </a:xfrm>
            <a:prstGeom prst="rect">
              <a:avLst/>
            </a:prstGeom>
          </p:spPr>
        </p:pic>
        <p:pic>
          <p:nvPicPr>
            <p:cNvPr id="51" name="내용 개체 틀 7">
              <a:extLst>
                <a:ext uri="{FF2B5EF4-FFF2-40B4-BE49-F238E27FC236}">
                  <a16:creationId xmlns:a16="http://schemas.microsoft.com/office/drawing/2014/main" id="{1DB8B074-FCAA-4F3A-8F2C-171369BE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580414"/>
              <a:ext cx="365370" cy="199635"/>
            </a:xfrm>
            <a:prstGeom prst="rect">
              <a:avLst/>
            </a:prstGeom>
          </p:spPr>
        </p:pic>
        <p:pic>
          <p:nvPicPr>
            <p:cNvPr id="52" name="내용 개체 틀 7">
              <a:extLst>
                <a:ext uri="{FF2B5EF4-FFF2-40B4-BE49-F238E27FC236}">
                  <a16:creationId xmlns:a16="http://schemas.microsoft.com/office/drawing/2014/main" id="{00C91C08-568B-4E75-85CF-62874E8F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580414"/>
              <a:ext cx="365370" cy="199635"/>
            </a:xfrm>
            <a:prstGeom prst="rect">
              <a:avLst/>
            </a:prstGeom>
          </p:spPr>
        </p:pic>
        <p:pic>
          <p:nvPicPr>
            <p:cNvPr id="53" name="내용 개체 틀 7">
              <a:extLst>
                <a:ext uri="{FF2B5EF4-FFF2-40B4-BE49-F238E27FC236}">
                  <a16:creationId xmlns:a16="http://schemas.microsoft.com/office/drawing/2014/main" id="{5A865CA6-DEDF-456E-83A5-F8B1ECBB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580414"/>
              <a:ext cx="365370" cy="199635"/>
            </a:xfrm>
            <a:prstGeom prst="rect">
              <a:avLst/>
            </a:prstGeom>
          </p:spPr>
        </p:pic>
        <p:pic>
          <p:nvPicPr>
            <p:cNvPr id="54" name="내용 개체 틀 7">
              <a:extLst>
                <a:ext uri="{FF2B5EF4-FFF2-40B4-BE49-F238E27FC236}">
                  <a16:creationId xmlns:a16="http://schemas.microsoft.com/office/drawing/2014/main" id="{F1F0093D-7B5A-4875-8393-DC7C6EFC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580414"/>
              <a:ext cx="365370" cy="199635"/>
            </a:xfrm>
            <a:prstGeom prst="rect">
              <a:avLst/>
            </a:prstGeom>
          </p:spPr>
        </p:pic>
        <p:pic>
          <p:nvPicPr>
            <p:cNvPr id="55" name="내용 개체 틀 7">
              <a:extLst>
                <a:ext uri="{FF2B5EF4-FFF2-40B4-BE49-F238E27FC236}">
                  <a16:creationId xmlns:a16="http://schemas.microsoft.com/office/drawing/2014/main" id="{7EA2F05F-2079-4D56-9D54-F47F137B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580414"/>
              <a:ext cx="365370" cy="199635"/>
            </a:xfrm>
            <a:prstGeom prst="rect">
              <a:avLst/>
            </a:prstGeom>
          </p:spPr>
        </p:pic>
        <p:pic>
          <p:nvPicPr>
            <p:cNvPr id="56" name="내용 개체 틀 7">
              <a:extLst>
                <a:ext uri="{FF2B5EF4-FFF2-40B4-BE49-F238E27FC236}">
                  <a16:creationId xmlns:a16="http://schemas.microsoft.com/office/drawing/2014/main" id="{89795E38-0012-4776-AC07-25B736EC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580414"/>
              <a:ext cx="365370" cy="199635"/>
            </a:xfrm>
            <a:prstGeom prst="rect">
              <a:avLst/>
            </a:prstGeom>
          </p:spPr>
        </p:pic>
        <p:pic>
          <p:nvPicPr>
            <p:cNvPr id="57" name="내용 개체 틀 7">
              <a:extLst>
                <a:ext uri="{FF2B5EF4-FFF2-40B4-BE49-F238E27FC236}">
                  <a16:creationId xmlns:a16="http://schemas.microsoft.com/office/drawing/2014/main" id="{5F0B3A4B-D2B0-428B-BD99-6C52AC6A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580414"/>
              <a:ext cx="365370" cy="199635"/>
            </a:xfrm>
            <a:prstGeom prst="rect">
              <a:avLst/>
            </a:prstGeom>
          </p:spPr>
        </p:pic>
        <p:pic>
          <p:nvPicPr>
            <p:cNvPr id="58" name="내용 개체 틀 7">
              <a:extLst>
                <a:ext uri="{FF2B5EF4-FFF2-40B4-BE49-F238E27FC236}">
                  <a16:creationId xmlns:a16="http://schemas.microsoft.com/office/drawing/2014/main" id="{9880631A-2A45-4744-97A7-BC5F03F37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580414"/>
              <a:ext cx="365370" cy="199635"/>
            </a:xfrm>
            <a:prstGeom prst="rect">
              <a:avLst/>
            </a:prstGeom>
          </p:spPr>
        </p:pic>
        <p:pic>
          <p:nvPicPr>
            <p:cNvPr id="59" name="내용 개체 틀 7">
              <a:extLst>
                <a:ext uri="{FF2B5EF4-FFF2-40B4-BE49-F238E27FC236}">
                  <a16:creationId xmlns:a16="http://schemas.microsoft.com/office/drawing/2014/main" id="{7C7A428C-619A-4507-8E62-BF0F33A1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580414"/>
              <a:ext cx="365370" cy="199635"/>
            </a:xfrm>
            <a:prstGeom prst="rect">
              <a:avLst/>
            </a:prstGeom>
          </p:spPr>
        </p:pic>
        <p:pic>
          <p:nvPicPr>
            <p:cNvPr id="60" name="내용 개체 틀 7">
              <a:extLst>
                <a:ext uri="{FF2B5EF4-FFF2-40B4-BE49-F238E27FC236}">
                  <a16:creationId xmlns:a16="http://schemas.microsoft.com/office/drawing/2014/main" id="{4ED4716B-1AB1-4B34-9A44-0F22109C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580414"/>
              <a:ext cx="365370" cy="199635"/>
            </a:xfrm>
            <a:prstGeom prst="rect">
              <a:avLst/>
            </a:prstGeom>
          </p:spPr>
        </p:pic>
        <p:pic>
          <p:nvPicPr>
            <p:cNvPr id="61" name="내용 개체 틀 7">
              <a:extLst>
                <a:ext uri="{FF2B5EF4-FFF2-40B4-BE49-F238E27FC236}">
                  <a16:creationId xmlns:a16="http://schemas.microsoft.com/office/drawing/2014/main" id="{4F66E4D0-E1DE-4097-8B8F-947F1CAB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580414"/>
              <a:ext cx="365370" cy="199635"/>
            </a:xfrm>
            <a:prstGeom prst="rect">
              <a:avLst/>
            </a:prstGeom>
          </p:spPr>
        </p:pic>
        <p:pic>
          <p:nvPicPr>
            <p:cNvPr id="62" name="내용 개체 틀 7">
              <a:extLst>
                <a:ext uri="{FF2B5EF4-FFF2-40B4-BE49-F238E27FC236}">
                  <a16:creationId xmlns:a16="http://schemas.microsoft.com/office/drawing/2014/main" id="{3688C491-C49A-4AF8-8F7E-AE767C26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580414"/>
              <a:ext cx="365370" cy="199635"/>
            </a:xfrm>
            <a:prstGeom prst="rect">
              <a:avLst/>
            </a:prstGeom>
          </p:spPr>
        </p:pic>
        <p:pic>
          <p:nvPicPr>
            <p:cNvPr id="63" name="내용 개체 틀 7">
              <a:extLst>
                <a:ext uri="{FF2B5EF4-FFF2-40B4-BE49-F238E27FC236}">
                  <a16:creationId xmlns:a16="http://schemas.microsoft.com/office/drawing/2014/main" id="{B544B348-1742-49EA-B19D-8C1B47B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580414"/>
              <a:ext cx="365370" cy="199635"/>
            </a:xfrm>
            <a:prstGeom prst="rect">
              <a:avLst/>
            </a:prstGeom>
          </p:spPr>
        </p:pic>
        <p:pic>
          <p:nvPicPr>
            <p:cNvPr id="64" name="내용 개체 틀 7">
              <a:extLst>
                <a:ext uri="{FF2B5EF4-FFF2-40B4-BE49-F238E27FC236}">
                  <a16:creationId xmlns:a16="http://schemas.microsoft.com/office/drawing/2014/main" id="{D47682DF-1BBC-4F90-8994-1DC0E22C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580414"/>
              <a:ext cx="365370" cy="199635"/>
            </a:xfrm>
            <a:prstGeom prst="rect">
              <a:avLst/>
            </a:prstGeom>
          </p:spPr>
        </p:pic>
        <p:pic>
          <p:nvPicPr>
            <p:cNvPr id="65" name="내용 개체 틀 7">
              <a:extLst>
                <a:ext uri="{FF2B5EF4-FFF2-40B4-BE49-F238E27FC236}">
                  <a16:creationId xmlns:a16="http://schemas.microsoft.com/office/drawing/2014/main" id="{F5800BBB-FAFE-408C-A711-51E54D5F2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580414"/>
              <a:ext cx="365370" cy="199635"/>
            </a:xfrm>
            <a:prstGeom prst="rect">
              <a:avLst/>
            </a:prstGeom>
          </p:spPr>
        </p:pic>
        <p:pic>
          <p:nvPicPr>
            <p:cNvPr id="66" name="내용 개체 틀 7">
              <a:extLst>
                <a:ext uri="{FF2B5EF4-FFF2-40B4-BE49-F238E27FC236}">
                  <a16:creationId xmlns:a16="http://schemas.microsoft.com/office/drawing/2014/main" id="{F87A3471-6CF8-4580-9C30-FB6362BDB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580414"/>
              <a:ext cx="365370" cy="199635"/>
            </a:xfrm>
            <a:prstGeom prst="rect">
              <a:avLst/>
            </a:prstGeom>
          </p:spPr>
        </p:pic>
        <p:pic>
          <p:nvPicPr>
            <p:cNvPr id="67" name="내용 개체 틀 7">
              <a:extLst>
                <a:ext uri="{FF2B5EF4-FFF2-40B4-BE49-F238E27FC236}">
                  <a16:creationId xmlns:a16="http://schemas.microsoft.com/office/drawing/2014/main" id="{A867B53B-759D-45F3-98D9-2877C184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580414"/>
              <a:ext cx="365370" cy="199635"/>
            </a:xfrm>
            <a:prstGeom prst="rect">
              <a:avLst/>
            </a:prstGeom>
          </p:spPr>
        </p:pic>
        <p:pic>
          <p:nvPicPr>
            <p:cNvPr id="68" name="내용 개체 틀 7">
              <a:extLst>
                <a:ext uri="{FF2B5EF4-FFF2-40B4-BE49-F238E27FC236}">
                  <a16:creationId xmlns:a16="http://schemas.microsoft.com/office/drawing/2014/main" id="{979C3242-9C5E-48D2-B0F7-AA2DDE5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580414"/>
              <a:ext cx="365370" cy="199635"/>
            </a:xfrm>
            <a:prstGeom prst="rect">
              <a:avLst/>
            </a:prstGeom>
          </p:spPr>
        </p:pic>
        <p:pic>
          <p:nvPicPr>
            <p:cNvPr id="69" name="내용 개체 틀 7">
              <a:extLst>
                <a:ext uri="{FF2B5EF4-FFF2-40B4-BE49-F238E27FC236}">
                  <a16:creationId xmlns:a16="http://schemas.microsoft.com/office/drawing/2014/main" id="{7E24FBC4-E085-4ED6-BC79-68652E03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821496"/>
              <a:ext cx="365370" cy="199635"/>
            </a:xfrm>
            <a:prstGeom prst="rect">
              <a:avLst/>
            </a:prstGeom>
          </p:spPr>
        </p:pic>
        <p:pic>
          <p:nvPicPr>
            <p:cNvPr id="70" name="내용 개체 틀 7">
              <a:extLst>
                <a:ext uri="{FF2B5EF4-FFF2-40B4-BE49-F238E27FC236}">
                  <a16:creationId xmlns:a16="http://schemas.microsoft.com/office/drawing/2014/main" id="{8F83E059-73E0-45AD-B938-17C4FB5F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2821496"/>
              <a:ext cx="365370" cy="199635"/>
            </a:xfrm>
            <a:prstGeom prst="rect">
              <a:avLst/>
            </a:prstGeom>
          </p:spPr>
        </p:pic>
        <p:pic>
          <p:nvPicPr>
            <p:cNvPr id="71" name="내용 개체 틀 7">
              <a:extLst>
                <a:ext uri="{FF2B5EF4-FFF2-40B4-BE49-F238E27FC236}">
                  <a16:creationId xmlns:a16="http://schemas.microsoft.com/office/drawing/2014/main" id="{FAC16A6A-ED2D-4D5B-866D-F0D39F3A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2821496"/>
              <a:ext cx="365370" cy="199635"/>
            </a:xfrm>
            <a:prstGeom prst="rect">
              <a:avLst/>
            </a:prstGeom>
          </p:spPr>
        </p:pic>
        <p:pic>
          <p:nvPicPr>
            <p:cNvPr id="72" name="내용 개체 틀 7">
              <a:extLst>
                <a:ext uri="{FF2B5EF4-FFF2-40B4-BE49-F238E27FC236}">
                  <a16:creationId xmlns:a16="http://schemas.microsoft.com/office/drawing/2014/main" id="{0CFE63B9-8D59-4E79-9FD7-CF11088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2821496"/>
              <a:ext cx="365370" cy="199635"/>
            </a:xfrm>
            <a:prstGeom prst="rect">
              <a:avLst/>
            </a:prstGeom>
          </p:spPr>
        </p:pic>
        <p:pic>
          <p:nvPicPr>
            <p:cNvPr id="73" name="내용 개체 틀 7">
              <a:extLst>
                <a:ext uri="{FF2B5EF4-FFF2-40B4-BE49-F238E27FC236}">
                  <a16:creationId xmlns:a16="http://schemas.microsoft.com/office/drawing/2014/main" id="{BBB121F3-49D2-4DB0-A8F2-6FDC364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2821496"/>
              <a:ext cx="365370" cy="199635"/>
            </a:xfrm>
            <a:prstGeom prst="rect">
              <a:avLst/>
            </a:prstGeom>
          </p:spPr>
        </p:pic>
        <p:pic>
          <p:nvPicPr>
            <p:cNvPr id="74" name="내용 개체 틀 7">
              <a:extLst>
                <a:ext uri="{FF2B5EF4-FFF2-40B4-BE49-F238E27FC236}">
                  <a16:creationId xmlns:a16="http://schemas.microsoft.com/office/drawing/2014/main" id="{96EFED8A-1A7F-4D50-B6DE-48AD32A4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2821496"/>
              <a:ext cx="365370" cy="199635"/>
            </a:xfrm>
            <a:prstGeom prst="rect">
              <a:avLst/>
            </a:prstGeom>
          </p:spPr>
        </p:pic>
        <p:pic>
          <p:nvPicPr>
            <p:cNvPr id="75" name="내용 개체 틀 7">
              <a:extLst>
                <a:ext uri="{FF2B5EF4-FFF2-40B4-BE49-F238E27FC236}">
                  <a16:creationId xmlns:a16="http://schemas.microsoft.com/office/drawing/2014/main" id="{C57CB91E-BAAC-4052-9BE3-D50EBCB3E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2821496"/>
              <a:ext cx="365370" cy="199635"/>
            </a:xfrm>
            <a:prstGeom prst="rect">
              <a:avLst/>
            </a:prstGeom>
          </p:spPr>
        </p:pic>
        <p:pic>
          <p:nvPicPr>
            <p:cNvPr id="76" name="내용 개체 틀 7">
              <a:extLst>
                <a:ext uri="{FF2B5EF4-FFF2-40B4-BE49-F238E27FC236}">
                  <a16:creationId xmlns:a16="http://schemas.microsoft.com/office/drawing/2014/main" id="{72B45E44-BB09-4EFE-9557-6CB60FAE9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2821496"/>
              <a:ext cx="365370" cy="199635"/>
            </a:xfrm>
            <a:prstGeom prst="rect">
              <a:avLst/>
            </a:prstGeom>
          </p:spPr>
        </p:pic>
        <p:pic>
          <p:nvPicPr>
            <p:cNvPr id="77" name="내용 개체 틀 7">
              <a:extLst>
                <a:ext uri="{FF2B5EF4-FFF2-40B4-BE49-F238E27FC236}">
                  <a16:creationId xmlns:a16="http://schemas.microsoft.com/office/drawing/2014/main" id="{8AD0E858-7586-414C-BFCB-49873316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2821496"/>
              <a:ext cx="365370" cy="199635"/>
            </a:xfrm>
            <a:prstGeom prst="rect">
              <a:avLst/>
            </a:prstGeom>
          </p:spPr>
        </p:pic>
        <p:pic>
          <p:nvPicPr>
            <p:cNvPr id="78" name="내용 개체 틀 7">
              <a:extLst>
                <a:ext uri="{FF2B5EF4-FFF2-40B4-BE49-F238E27FC236}">
                  <a16:creationId xmlns:a16="http://schemas.microsoft.com/office/drawing/2014/main" id="{01BDA29F-B1CD-4321-90A1-254EEF72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2821496"/>
              <a:ext cx="365370" cy="199635"/>
            </a:xfrm>
            <a:prstGeom prst="rect">
              <a:avLst/>
            </a:prstGeom>
          </p:spPr>
        </p:pic>
        <p:pic>
          <p:nvPicPr>
            <p:cNvPr id="79" name="내용 개체 틀 7">
              <a:extLst>
                <a:ext uri="{FF2B5EF4-FFF2-40B4-BE49-F238E27FC236}">
                  <a16:creationId xmlns:a16="http://schemas.microsoft.com/office/drawing/2014/main" id="{640210F7-3CD9-4D0B-AD47-73E6CEE5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2821496"/>
              <a:ext cx="365370" cy="199635"/>
            </a:xfrm>
            <a:prstGeom prst="rect">
              <a:avLst/>
            </a:prstGeom>
          </p:spPr>
        </p:pic>
        <p:pic>
          <p:nvPicPr>
            <p:cNvPr id="80" name="내용 개체 틀 7">
              <a:extLst>
                <a:ext uri="{FF2B5EF4-FFF2-40B4-BE49-F238E27FC236}">
                  <a16:creationId xmlns:a16="http://schemas.microsoft.com/office/drawing/2014/main" id="{6146219C-993E-411F-A400-8A379589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2821496"/>
              <a:ext cx="365370" cy="199635"/>
            </a:xfrm>
            <a:prstGeom prst="rect">
              <a:avLst/>
            </a:prstGeom>
          </p:spPr>
        </p:pic>
        <p:pic>
          <p:nvPicPr>
            <p:cNvPr id="81" name="내용 개체 틀 7">
              <a:extLst>
                <a:ext uri="{FF2B5EF4-FFF2-40B4-BE49-F238E27FC236}">
                  <a16:creationId xmlns:a16="http://schemas.microsoft.com/office/drawing/2014/main" id="{87EDB0AD-0D96-4787-A173-9406611C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2821496"/>
              <a:ext cx="365370" cy="199635"/>
            </a:xfrm>
            <a:prstGeom prst="rect">
              <a:avLst/>
            </a:prstGeom>
          </p:spPr>
        </p:pic>
        <p:pic>
          <p:nvPicPr>
            <p:cNvPr id="82" name="내용 개체 틀 7">
              <a:extLst>
                <a:ext uri="{FF2B5EF4-FFF2-40B4-BE49-F238E27FC236}">
                  <a16:creationId xmlns:a16="http://schemas.microsoft.com/office/drawing/2014/main" id="{704B3B41-0096-4A41-A650-780B74777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2821496"/>
              <a:ext cx="365370" cy="199635"/>
            </a:xfrm>
            <a:prstGeom prst="rect">
              <a:avLst/>
            </a:prstGeom>
          </p:spPr>
        </p:pic>
        <p:pic>
          <p:nvPicPr>
            <p:cNvPr id="83" name="내용 개체 틀 7">
              <a:extLst>
                <a:ext uri="{FF2B5EF4-FFF2-40B4-BE49-F238E27FC236}">
                  <a16:creationId xmlns:a16="http://schemas.microsoft.com/office/drawing/2014/main" id="{7E0654F0-23BD-48F6-BBE3-2702DCD8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2821496"/>
              <a:ext cx="365370" cy="199635"/>
            </a:xfrm>
            <a:prstGeom prst="rect">
              <a:avLst/>
            </a:prstGeom>
          </p:spPr>
        </p:pic>
        <p:pic>
          <p:nvPicPr>
            <p:cNvPr id="84" name="내용 개체 틀 7">
              <a:extLst>
                <a:ext uri="{FF2B5EF4-FFF2-40B4-BE49-F238E27FC236}">
                  <a16:creationId xmlns:a16="http://schemas.microsoft.com/office/drawing/2014/main" id="{4D55F2A5-C5B8-495E-AFA5-CBB71C22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2821496"/>
              <a:ext cx="365370" cy="199635"/>
            </a:xfrm>
            <a:prstGeom prst="rect">
              <a:avLst/>
            </a:prstGeom>
          </p:spPr>
        </p:pic>
        <p:pic>
          <p:nvPicPr>
            <p:cNvPr id="85" name="내용 개체 틀 7">
              <a:extLst>
                <a:ext uri="{FF2B5EF4-FFF2-40B4-BE49-F238E27FC236}">
                  <a16:creationId xmlns:a16="http://schemas.microsoft.com/office/drawing/2014/main" id="{6719B421-D047-44BC-AAA8-B18525101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2821496"/>
              <a:ext cx="365370" cy="199635"/>
            </a:xfrm>
            <a:prstGeom prst="rect">
              <a:avLst/>
            </a:prstGeom>
          </p:spPr>
        </p:pic>
        <p:pic>
          <p:nvPicPr>
            <p:cNvPr id="86" name="내용 개체 틀 7">
              <a:extLst>
                <a:ext uri="{FF2B5EF4-FFF2-40B4-BE49-F238E27FC236}">
                  <a16:creationId xmlns:a16="http://schemas.microsoft.com/office/drawing/2014/main" id="{C3CE43F7-D967-4742-A533-07DDA41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2821496"/>
              <a:ext cx="365370" cy="199635"/>
            </a:xfrm>
            <a:prstGeom prst="rect">
              <a:avLst/>
            </a:prstGeom>
          </p:spPr>
        </p:pic>
        <p:pic>
          <p:nvPicPr>
            <p:cNvPr id="87" name="내용 개체 틀 7">
              <a:extLst>
                <a:ext uri="{FF2B5EF4-FFF2-40B4-BE49-F238E27FC236}">
                  <a16:creationId xmlns:a16="http://schemas.microsoft.com/office/drawing/2014/main" id="{A52075A2-D41D-4C26-A032-2491F227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2821496"/>
              <a:ext cx="365370" cy="199635"/>
            </a:xfrm>
            <a:prstGeom prst="rect">
              <a:avLst/>
            </a:prstGeom>
          </p:spPr>
        </p:pic>
        <p:pic>
          <p:nvPicPr>
            <p:cNvPr id="88" name="내용 개체 틀 7">
              <a:extLst>
                <a:ext uri="{FF2B5EF4-FFF2-40B4-BE49-F238E27FC236}">
                  <a16:creationId xmlns:a16="http://schemas.microsoft.com/office/drawing/2014/main" id="{746999E2-DD1B-4F5D-950E-9395748E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2821496"/>
              <a:ext cx="365370" cy="199635"/>
            </a:xfrm>
            <a:prstGeom prst="rect">
              <a:avLst/>
            </a:prstGeom>
          </p:spPr>
        </p:pic>
        <p:pic>
          <p:nvPicPr>
            <p:cNvPr id="89" name="내용 개체 틀 7">
              <a:extLst>
                <a:ext uri="{FF2B5EF4-FFF2-40B4-BE49-F238E27FC236}">
                  <a16:creationId xmlns:a16="http://schemas.microsoft.com/office/drawing/2014/main" id="{FEB12444-3FFA-41C7-84D2-7A6713E1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3062577"/>
              <a:ext cx="365370" cy="199635"/>
            </a:xfrm>
            <a:prstGeom prst="rect">
              <a:avLst/>
            </a:prstGeom>
          </p:spPr>
        </p:pic>
        <p:pic>
          <p:nvPicPr>
            <p:cNvPr id="90" name="내용 개체 틀 7">
              <a:extLst>
                <a:ext uri="{FF2B5EF4-FFF2-40B4-BE49-F238E27FC236}">
                  <a16:creationId xmlns:a16="http://schemas.microsoft.com/office/drawing/2014/main" id="{9C3B018C-B2B4-4FEB-8FF7-DF147E06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6" y="3062577"/>
              <a:ext cx="365370" cy="199635"/>
            </a:xfrm>
            <a:prstGeom prst="rect">
              <a:avLst/>
            </a:prstGeom>
          </p:spPr>
        </p:pic>
        <p:pic>
          <p:nvPicPr>
            <p:cNvPr id="91" name="내용 개체 틀 7">
              <a:extLst>
                <a:ext uri="{FF2B5EF4-FFF2-40B4-BE49-F238E27FC236}">
                  <a16:creationId xmlns:a16="http://schemas.microsoft.com/office/drawing/2014/main" id="{D4D70623-5FA6-47F0-8725-982B689A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346" y="3062577"/>
              <a:ext cx="365370" cy="199635"/>
            </a:xfrm>
            <a:prstGeom prst="rect">
              <a:avLst/>
            </a:prstGeom>
          </p:spPr>
        </p:pic>
        <p:pic>
          <p:nvPicPr>
            <p:cNvPr id="92" name="내용 개체 틀 7">
              <a:extLst>
                <a:ext uri="{FF2B5EF4-FFF2-40B4-BE49-F238E27FC236}">
                  <a16:creationId xmlns:a16="http://schemas.microsoft.com/office/drawing/2014/main" id="{F6265C84-BAC2-4F22-B2D0-194C08FC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957" y="3062577"/>
              <a:ext cx="365370" cy="199635"/>
            </a:xfrm>
            <a:prstGeom prst="rect">
              <a:avLst/>
            </a:prstGeom>
          </p:spPr>
        </p:pic>
        <p:pic>
          <p:nvPicPr>
            <p:cNvPr id="93" name="내용 개체 틀 7">
              <a:extLst>
                <a:ext uri="{FF2B5EF4-FFF2-40B4-BE49-F238E27FC236}">
                  <a16:creationId xmlns:a16="http://schemas.microsoft.com/office/drawing/2014/main" id="{695109D2-6419-4FCB-BDF8-D20D2BA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567" y="3062577"/>
              <a:ext cx="365370" cy="199635"/>
            </a:xfrm>
            <a:prstGeom prst="rect">
              <a:avLst/>
            </a:prstGeom>
          </p:spPr>
        </p:pic>
        <p:pic>
          <p:nvPicPr>
            <p:cNvPr id="94" name="내용 개체 틀 7">
              <a:extLst>
                <a:ext uri="{FF2B5EF4-FFF2-40B4-BE49-F238E27FC236}">
                  <a16:creationId xmlns:a16="http://schemas.microsoft.com/office/drawing/2014/main" id="{AAF43D7B-199D-4A92-B889-FD2B8A1E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178" y="3062577"/>
              <a:ext cx="365370" cy="199635"/>
            </a:xfrm>
            <a:prstGeom prst="rect">
              <a:avLst/>
            </a:prstGeom>
          </p:spPr>
        </p:pic>
        <p:pic>
          <p:nvPicPr>
            <p:cNvPr id="95" name="내용 개체 틀 7">
              <a:extLst>
                <a:ext uri="{FF2B5EF4-FFF2-40B4-BE49-F238E27FC236}">
                  <a16:creationId xmlns:a16="http://schemas.microsoft.com/office/drawing/2014/main" id="{17DE6EAD-0AD2-4AC8-A4E2-107F7B38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88" y="3062577"/>
              <a:ext cx="365370" cy="199635"/>
            </a:xfrm>
            <a:prstGeom prst="rect">
              <a:avLst/>
            </a:prstGeom>
          </p:spPr>
        </p:pic>
        <p:pic>
          <p:nvPicPr>
            <p:cNvPr id="96" name="내용 개체 틀 7">
              <a:extLst>
                <a:ext uri="{FF2B5EF4-FFF2-40B4-BE49-F238E27FC236}">
                  <a16:creationId xmlns:a16="http://schemas.microsoft.com/office/drawing/2014/main" id="{01D6A8FB-4F57-4AC0-8B4F-93B35066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99" y="3062577"/>
              <a:ext cx="365370" cy="199635"/>
            </a:xfrm>
            <a:prstGeom prst="rect">
              <a:avLst/>
            </a:prstGeom>
          </p:spPr>
        </p:pic>
        <p:pic>
          <p:nvPicPr>
            <p:cNvPr id="97" name="내용 개체 틀 7">
              <a:extLst>
                <a:ext uri="{FF2B5EF4-FFF2-40B4-BE49-F238E27FC236}">
                  <a16:creationId xmlns:a16="http://schemas.microsoft.com/office/drawing/2014/main" id="{D49219C8-2929-449B-9A8C-5DD3B927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10" y="3062577"/>
              <a:ext cx="365370" cy="199635"/>
            </a:xfrm>
            <a:prstGeom prst="rect">
              <a:avLst/>
            </a:prstGeom>
          </p:spPr>
        </p:pic>
        <p:pic>
          <p:nvPicPr>
            <p:cNvPr id="98" name="내용 개체 틀 7">
              <a:extLst>
                <a:ext uri="{FF2B5EF4-FFF2-40B4-BE49-F238E27FC236}">
                  <a16:creationId xmlns:a16="http://schemas.microsoft.com/office/drawing/2014/main" id="{1CFE475D-A790-4DAF-8402-51236085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20" y="3062577"/>
              <a:ext cx="365370" cy="199635"/>
            </a:xfrm>
            <a:prstGeom prst="rect">
              <a:avLst/>
            </a:prstGeom>
          </p:spPr>
        </p:pic>
        <p:pic>
          <p:nvPicPr>
            <p:cNvPr id="99" name="내용 개체 틀 7">
              <a:extLst>
                <a:ext uri="{FF2B5EF4-FFF2-40B4-BE49-F238E27FC236}">
                  <a16:creationId xmlns:a16="http://schemas.microsoft.com/office/drawing/2014/main" id="{50DD347E-C4BB-4A0D-927D-6BD04EB2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231" y="3062577"/>
              <a:ext cx="365370" cy="199635"/>
            </a:xfrm>
            <a:prstGeom prst="rect">
              <a:avLst/>
            </a:prstGeom>
          </p:spPr>
        </p:pic>
        <p:pic>
          <p:nvPicPr>
            <p:cNvPr id="100" name="내용 개체 틀 7">
              <a:extLst>
                <a:ext uri="{FF2B5EF4-FFF2-40B4-BE49-F238E27FC236}">
                  <a16:creationId xmlns:a16="http://schemas.microsoft.com/office/drawing/2014/main" id="{00B72E30-914C-4AAF-99CF-FC477758B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841" y="3062577"/>
              <a:ext cx="365370" cy="199635"/>
            </a:xfrm>
            <a:prstGeom prst="rect">
              <a:avLst/>
            </a:prstGeom>
          </p:spPr>
        </p:pic>
        <p:pic>
          <p:nvPicPr>
            <p:cNvPr id="101" name="내용 개체 틀 7">
              <a:extLst>
                <a:ext uri="{FF2B5EF4-FFF2-40B4-BE49-F238E27FC236}">
                  <a16:creationId xmlns:a16="http://schemas.microsoft.com/office/drawing/2014/main" id="{95BAA626-48E8-4185-99AE-4624AC8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452" y="3062577"/>
              <a:ext cx="365370" cy="199635"/>
            </a:xfrm>
            <a:prstGeom prst="rect">
              <a:avLst/>
            </a:prstGeom>
          </p:spPr>
        </p:pic>
        <p:pic>
          <p:nvPicPr>
            <p:cNvPr id="102" name="내용 개체 틀 7">
              <a:extLst>
                <a:ext uri="{FF2B5EF4-FFF2-40B4-BE49-F238E27FC236}">
                  <a16:creationId xmlns:a16="http://schemas.microsoft.com/office/drawing/2014/main" id="{2CA1995B-96A3-4E2F-8C55-24324097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062" y="3062577"/>
              <a:ext cx="365370" cy="199635"/>
            </a:xfrm>
            <a:prstGeom prst="rect">
              <a:avLst/>
            </a:prstGeom>
          </p:spPr>
        </p:pic>
        <p:pic>
          <p:nvPicPr>
            <p:cNvPr id="103" name="내용 개체 틀 7">
              <a:extLst>
                <a:ext uri="{FF2B5EF4-FFF2-40B4-BE49-F238E27FC236}">
                  <a16:creationId xmlns:a16="http://schemas.microsoft.com/office/drawing/2014/main" id="{CB63F4E7-C1E9-4A40-B3B0-72E7D9C1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673" y="3062577"/>
              <a:ext cx="365370" cy="199635"/>
            </a:xfrm>
            <a:prstGeom prst="rect">
              <a:avLst/>
            </a:prstGeom>
          </p:spPr>
        </p:pic>
        <p:pic>
          <p:nvPicPr>
            <p:cNvPr id="104" name="내용 개체 틀 7">
              <a:extLst>
                <a:ext uri="{FF2B5EF4-FFF2-40B4-BE49-F238E27FC236}">
                  <a16:creationId xmlns:a16="http://schemas.microsoft.com/office/drawing/2014/main" id="{51CE7269-4C6A-4ADB-8131-546E2050A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284" y="3062577"/>
              <a:ext cx="365370" cy="199635"/>
            </a:xfrm>
            <a:prstGeom prst="rect">
              <a:avLst/>
            </a:prstGeom>
          </p:spPr>
        </p:pic>
        <p:pic>
          <p:nvPicPr>
            <p:cNvPr id="105" name="내용 개체 틀 7">
              <a:extLst>
                <a:ext uri="{FF2B5EF4-FFF2-40B4-BE49-F238E27FC236}">
                  <a16:creationId xmlns:a16="http://schemas.microsoft.com/office/drawing/2014/main" id="{AEEB4D66-336D-41F3-9511-210C349BE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894" y="3062577"/>
              <a:ext cx="365370" cy="199635"/>
            </a:xfrm>
            <a:prstGeom prst="rect">
              <a:avLst/>
            </a:prstGeom>
          </p:spPr>
        </p:pic>
        <p:pic>
          <p:nvPicPr>
            <p:cNvPr id="106" name="내용 개체 틀 7">
              <a:extLst>
                <a:ext uri="{FF2B5EF4-FFF2-40B4-BE49-F238E27FC236}">
                  <a16:creationId xmlns:a16="http://schemas.microsoft.com/office/drawing/2014/main" id="{7A3509EF-7D94-4F36-8BDF-419BEBA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05" y="3062577"/>
              <a:ext cx="365370" cy="199635"/>
            </a:xfrm>
            <a:prstGeom prst="rect">
              <a:avLst/>
            </a:prstGeom>
          </p:spPr>
        </p:pic>
        <p:pic>
          <p:nvPicPr>
            <p:cNvPr id="107" name="내용 개체 틀 7">
              <a:extLst>
                <a:ext uri="{FF2B5EF4-FFF2-40B4-BE49-F238E27FC236}">
                  <a16:creationId xmlns:a16="http://schemas.microsoft.com/office/drawing/2014/main" id="{6C13B932-28D6-45DD-B36C-712E319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15" y="3062577"/>
              <a:ext cx="365370" cy="199635"/>
            </a:xfrm>
            <a:prstGeom prst="rect">
              <a:avLst/>
            </a:prstGeom>
          </p:spPr>
        </p:pic>
        <p:pic>
          <p:nvPicPr>
            <p:cNvPr id="108" name="내용 개체 틀 7">
              <a:extLst>
                <a:ext uri="{FF2B5EF4-FFF2-40B4-BE49-F238E27FC236}">
                  <a16:creationId xmlns:a16="http://schemas.microsoft.com/office/drawing/2014/main" id="{118E4AE9-BB2A-4EE5-9E25-9971749D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4" y="3062577"/>
              <a:ext cx="365370" cy="199635"/>
            </a:xfrm>
            <a:prstGeom prst="rect">
              <a:avLst/>
            </a:prstGeom>
          </p:spPr>
        </p:pic>
        <p:pic>
          <p:nvPicPr>
            <p:cNvPr id="112" name="내용 개체 틀 7">
              <a:extLst>
                <a:ext uri="{FF2B5EF4-FFF2-40B4-BE49-F238E27FC236}">
                  <a16:creationId xmlns:a16="http://schemas.microsoft.com/office/drawing/2014/main" id="{F267CDE1-C145-483D-A3A4-29DD1118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25" y="2098251"/>
              <a:ext cx="365370" cy="199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05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A24DE-1ED0-42FA-8B5A-44A37104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07CD0F6-1B6F-488F-A249-C7635AF9A914}"/>
              </a:ext>
            </a:extLst>
          </p:cNvPr>
          <p:cNvGrpSpPr/>
          <p:nvPr/>
        </p:nvGrpSpPr>
        <p:grpSpPr>
          <a:xfrm>
            <a:off x="592014" y="1881554"/>
            <a:ext cx="7959972" cy="4214446"/>
            <a:chOff x="592014" y="1881554"/>
            <a:chExt cx="7959972" cy="421444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0F37FFB-CE9B-4417-ADFA-125E13EC21D3}"/>
                </a:ext>
              </a:extLst>
            </p:cNvPr>
            <p:cNvSpPr/>
            <p:nvPr/>
          </p:nvSpPr>
          <p:spPr>
            <a:xfrm>
              <a:off x="592014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+mj-ea"/>
                  <a:ea typeface="+mj-ea"/>
                </a:rPr>
                <a:t>Resampler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D8AEDFF-0288-4E87-9A9A-AF13C276816E}"/>
                </a:ext>
              </a:extLst>
            </p:cNvPr>
            <p:cNvSpPr/>
            <p:nvPr/>
          </p:nvSpPr>
          <p:spPr>
            <a:xfrm>
              <a:off x="3572607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Classifier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625F49-55A9-439B-B7F0-A54DEC292FE0}"/>
                </a:ext>
              </a:extLst>
            </p:cNvPr>
            <p:cNvSpPr/>
            <p:nvPr/>
          </p:nvSpPr>
          <p:spPr>
            <a:xfrm>
              <a:off x="6553201" y="1881554"/>
              <a:ext cx="1998785" cy="422031"/>
            </a:xfrm>
            <a:prstGeom prst="roundRect">
              <a:avLst/>
            </a:prstGeom>
            <a:solidFill>
              <a:srgbClr val="9932CC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Evaluation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F6155F4-0C86-43FD-9DC4-E744BC247DF7}"/>
                </a:ext>
              </a:extLst>
            </p:cNvPr>
            <p:cNvSpPr/>
            <p:nvPr/>
          </p:nvSpPr>
          <p:spPr>
            <a:xfrm>
              <a:off x="592014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CA2D88D-2EED-4083-80C2-597407116AD9}"/>
                </a:ext>
              </a:extLst>
            </p:cNvPr>
            <p:cNvSpPr/>
            <p:nvPr/>
          </p:nvSpPr>
          <p:spPr>
            <a:xfrm>
              <a:off x="706313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Random</a:t>
              </a:r>
              <a:b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under-sampling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X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</a:t>
              </a:r>
              <a:r>
                <a:rPr lang="ko-KR" altLang="en-US" sz="1100" dirty="0">
                  <a:solidFill>
                    <a:prstClr val="black"/>
                  </a:solidFill>
                </a:rPr>
                <a:t> 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 err="1">
                  <a:solidFill>
                    <a:prstClr val="black"/>
                  </a:solidFill>
                </a:rPr>
                <a:t>undersampling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09F605C-188C-40BD-9068-68D8E6DBE2D4}"/>
                </a:ext>
              </a:extLst>
            </p:cNvPr>
            <p:cNvSpPr/>
            <p:nvPr/>
          </p:nvSpPr>
          <p:spPr>
            <a:xfrm>
              <a:off x="706313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Random</a:t>
              </a:r>
              <a:b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</a:br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over-sampling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>
                  <a:solidFill>
                    <a:prstClr val="black"/>
                  </a:solidFill>
                </a:rPr>
                <a:t>oversampling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38664B8-1CCA-4F18-81CB-8DF9C1B1233D}"/>
                </a:ext>
              </a:extLst>
            </p:cNvPr>
            <p:cNvSpPr/>
            <p:nvPr/>
          </p:nvSpPr>
          <p:spPr>
            <a:xfrm>
              <a:off x="706313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SMOTE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샘플을</a:t>
              </a:r>
              <a:endParaRPr lang="en-US" altLang="ko-KR" sz="1100" dirty="0"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>
                  <a:solidFill>
                    <a:prstClr val="black"/>
                  </a:solidFill>
                </a:rPr>
                <a:t>기존 </a:t>
              </a:r>
              <a:r>
                <a:rPr lang="en-US" altLang="ko-KR" sz="1100" dirty="0">
                  <a:solidFill>
                    <a:prstClr val="black"/>
                  </a:solidFill>
                </a:rPr>
                <a:t>UFO </a:t>
              </a:r>
              <a:r>
                <a:rPr lang="ko-KR" altLang="en-US" sz="1100" dirty="0">
                  <a:solidFill>
                    <a:prstClr val="black"/>
                  </a:solidFill>
                </a:rPr>
                <a:t>관측 </a:t>
              </a:r>
              <a:r>
                <a:rPr lang="en-US" altLang="ko-KR" sz="1100" dirty="0">
                  <a:solidFill>
                    <a:prstClr val="black"/>
                  </a:solidFill>
                </a:rPr>
                <a:t>O </a:t>
              </a:r>
              <a:r>
                <a:rPr lang="ko-KR" altLang="en-US" sz="1100" dirty="0">
                  <a:solidFill>
                    <a:prstClr val="black"/>
                  </a:solidFill>
                </a:rPr>
                <a:t>샘플의</a:t>
              </a:r>
              <a:br>
                <a:rPr lang="en-US" altLang="ko-KR" sz="1100" dirty="0">
                  <a:solidFill>
                    <a:prstClr val="black"/>
                  </a:solidFill>
                </a:rPr>
              </a:br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r>
                <a:rPr lang="ko-KR" altLang="en-US" sz="1100" dirty="0">
                  <a:solidFill>
                    <a:prstClr val="black"/>
                  </a:solidFill>
                </a:rPr>
                <a:t>배수로 </a:t>
              </a:r>
              <a:r>
                <a:rPr lang="en-US" altLang="ko-KR" sz="1100" dirty="0">
                  <a:solidFill>
                    <a:prstClr val="black"/>
                  </a:solidFill>
                </a:rPr>
                <a:t>oversampling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271902-D21B-4073-9D24-3963BD61CA37}"/>
                </a:ext>
              </a:extLst>
            </p:cNvPr>
            <p:cNvSpPr/>
            <p:nvPr/>
          </p:nvSpPr>
          <p:spPr>
            <a:xfrm>
              <a:off x="3572607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F35FF1-7791-4CD0-92B4-11AFD967205E}"/>
                </a:ext>
              </a:extLst>
            </p:cNvPr>
            <p:cNvSpPr/>
            <p:nvPr/>
          </p:nvSpPr>
          <p:spPr>
            <a:xfrm>
              <a:off x="3686906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Linear SVM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EAC8A82-878D-4C9C-B4E8-3701EAE1A38E}"/>
                </a:ext>
              </a:extLst>
            </p:cNvPr>
            <p:cNvSpPr/>
            <p:nvPr/>
          </p:nvSpPr>
          <p:spPr>
            <a:xfrm>
              <a:off x="3686906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Decision Tree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375705F-6761-4A4F-9951-BD98BBC78D81}"/>
                </a:ext>
              </a:extLst>
            </p:cNvPr>
            <p:cNvSpPr/>
            <p:nvPr/>
          </p:nvSpPr>
          <p:spPr>
            <a:xfrm>
              <a:off x="3686906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Random Forest</a:t>
              </a:r>
            </a:p>
            <a:p>
              <a:pPr lvl="0" algn="ctr"/>
              <a:endParaRPr lang="en-US" altLang="ko-KR" sz="1200" dirty="0">
                <a:solidFill>
                  <a:prstClr val="black"/>
                </a:solidFill>
                <a:latin typeface="나눔스퀘어 ExtraBold"/>
                <a:ea typeface="나눔스퀘어 ExtraBold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</a:rPr>
                <a:t>Class weight balancing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4CD2BD-9C28-4A9D-9C9F-637B9614908B}"/>
                </a:ext>
              </a:extLst>
            </p:cNvPr>
            <p:cNvSpPr/>
            <p:nvPr/>
          </p:nvSpPr>
          <p:spPr>
            <a:xfrm>
              <a:off x="6553201" y="2397370"/>
              <a:ext cx="1998785" cy="3698630"/>
            </a:xfrm>
            <a:prstGeom prst="roundRect">
              <a:avLst>
                <a:gd name="adj" fmla="val 477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019B10A-645F-4672-8A9F-33CF1BEF7B30}"/>
                </a:ext>
              </a:extLst>
            </p:cNvPr>
            <p:cNvSpPr/>
            <p:nvPr/>
          </p:nvSpPr>
          <p:spPr>
            <a:xfrm>
              <a:off x="6667500" y="250257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Accuracy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29B77CF-0281-4A29-A56B-3E2BF943D5E6}"/>
                </a:ext>
              </a:extLst>
            </p:cNvPr>
            <p:cNvSpPr/>
            <p:nvPr/>
          </p:nvSpPr>
          <p:spPr>
            <a:xfrm>
              <a:off x="6667500" y="3694571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AUC score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8F90FDE-FA34-48E3-9720-C0C45C302CE9}"/>
                </a:ext>
              </a:extLst>
            </p:cNvPr>
            <p:cNvSpPr/>
            <p:nvPr/>
          </p:nvSpPr>
          <p:spPr>
            <a:xfrm>
              <a:off x="6667500" y="4886752"/>
              <a:ext cx="1770186" cy="1104228"/>
            </a:xfrm>
            <a:prstGeom prst="roundRect">
              <a:avLst>
                <a:gd name="adj" fmla="val 934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prstClr val="black"/>
                  </a:solidFill>
                  <a:latin typeface="나눔스퀘어 ExtraBold"/>
                  <a:ea typeface="나눔스퀘어 ExtraBold"/>
                </a:rPr>
                <a:t>F1 score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AF1E14-55FE-41FC-9E6E-DC88D2D5F36A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>
              <a:off x="2476499" y="3054686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50B804B-4571-497A-B903-62F42971F26F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2476499" y="3054686"/>
              <a:ext cx="1210407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D9F35F1-A3B4-4386-B38A-9B63245AF880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2476499" y="3054686"/>
              <a:ext cx="1210407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44A866C-E306-4FB8-BD01-97621D492FAD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2476499" y="4246685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621303B-3CDD-4F07-8BF7-862767BD46B0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2476499" y="3054686"/>
              <a:ext cx="1210407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C3AC9A-486E-42F9-A4B3-B69C6D586139}"/>
                </a:ext>
              </a:extLst>
            </p:cNvPr>
            <p:cNvCxnSpPr>
              <a:cxnSpLocks/>
              <a:stCxn id="11" idx="3"/>
              <a:endCxn id="16" idx="1"/>
            </p:cNvCxnSpPr>
            <p:nvPr/>
          </p:nvCxnSpPr>
          <p:spPr>
            <a:xfrm>
              <a:off x="2476499" y="4246685"/>
              <a:ext cx="1210407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AB84AEF-040A-4FF1-9F83-68BB363A70B2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2476499" y="5438866"/>
              <a:ext cx="121040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348983D-C5D0-4C67-AB8F-E7C7A72FB532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2476499" y="4246685"/>
              <a:ext cx="1210407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AD263A-9665-481F-99A7-813750B4FC0C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2476499" y="3054686"/>
              <a:ext cx="1210407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D56B76E-A54C-4B60-A7C9-2AE0AD392672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5457092" y="3054686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016798D-0142-4997-8354-738C841BAB6A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5457092" y="3054686"/>
              <a:ext cx="1210408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385C41C-F9A4-426B-AC08-CF96E69D2F39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5457092" y="3054686"/>
              <a:ext cx="1210408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500C0CC-3D9B-47EA-AB73-A0487E517194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>
              <a:off x="5457092" y="4246685"/>
              <a:ext cx="1210408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E1B8869-1524-4672-A372-89A419CF1FB1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5457092" y="4246685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5F805D5-E5BC-46A5-9653-D918A772EA8D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5457092" y="3054686"/>
              <a:ext cx="1210408" cy="11919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5CB82A32-6EE2-428C-9A12-00F526B67962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5457092" y="3054686"/>
              <a:ext cx="1210408" cy="23841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31CC46B-AF03-4331-9D4D-9EE4A22F21D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457092" y="4246685"/>
              <a:ext cx="1210408" cy="11921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7DA637C-AFC2-480D-A346-89543D13E3EA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5457092" y="5438866"/>
              <a:ext cx="12104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13817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F6B1564-2D8C-4880-83AA-A94FBAE2A37B}" vid="{F1450FF8-9AA3-46AF-9F4B-94BD25A130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2266</TotalTime>
  <Words>39</Words>
  <Application>Microsoft Office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나눔스퀘어 ExtraBold</vt:lpstr>
      <vt:lpstr>Arial</vt:lpstr>
      <vt:lpstr>Default Theme</vt:lpstr>
      <vt:lpstr>PowerPoint 프레젠테이션</vt:lpstr>
      <vt:lpstr>state</vt:lpstr>
      <vt:lpstr>location</vt:lpstr>
      <vt:lpstr>month</vt:lpstr>
      <vt:lpstr>hour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양태양 (인간공학과/대학원생)</dc:creator>
  <cp:lastModifiedBy>양태양 (인간공학과/대학원생)</cp:lastModifiedBy>
  <cp:revision>13</cp:revision>
  <dcterms:created xsi:type="dcterms:W3CDTF">2018-07-26T05:12:53Z</dcterms:created>
  <dcterms:modified xsi:type="dcterms:W3CDTF">2018-07-29T07:39:19Z</dcterms:modified>
</cp:coreProperties>
</file>