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7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62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3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07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7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4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6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00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8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15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C0E5-BF06-40B1-9AB3-A2D84EC8AB60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D492-5553-495C-AD8F-0355B869B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Leadster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76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Leadster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Leadster</dc:title>
  <dc:creator>Tyaraju Terra</dc:creator>
  <cp:lastModifiedBy>Tyaraju Terra</cp:lastModifiedBy>
  <cp:revision>1</cp:revision>
  <dcterms:created xsi:type="dcterms:W3CDTF">2023-07-11T00:18:49Z</dcterms:created>
  <dcterms:modified xsi:type="dcterms:W3CDTF">2023-07-11T00:19:20Z</dcterms:modified>
</cp:coreProperties>
</file>