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57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yas Palupi" initials="TP" lastIdx="1" clrIdx="0">
    <p:extLst>
      <p:ext uri="{19B8F6BF-5375-455C-9EA6-DF929625EA0E}">
        <p15:presenceInfo xmlns:p15="http://schemas.microsoft.com/office/powerpoint/2012/main" userId="Tyas Palup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2T22:07:17.25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2T22:07:17.25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249031"/>
            <a:ext cx="10993549" cy="1475013"/>
          </a:xfrm>
        </p:spPr>
        <p:txBody>
          <a:bodyPr/>
          <a:lstStyle/>
          <a:p>
            <a:r>
              <a:rPr lang="id-ID" dirty="0" smtClean="0"/>
              <a:t>Reverse-proxy </a:t>
            </a:r>
            <a:r>
              <a:rPr lang="id-ID" b="1" dirty="0" smtClean="0"/>
              <a:t>EMPITRI</a:t>
            </a:r>
            <a:br>
              <a:rPr lang="id-ID" b="1" dirty="0" smtClean="0"/>
            </a:br>
            <a:r>
              <a:rPr lang="id-ID" dirty="0" smtClean="0"/>
              <a:t>Kelompok 5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1" y="3181245"/>
            <a:ext cx="10993546" cy="3770884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Anggota:</a:t>
            </a:r>
          </a:p>
          <a:p>
            <a:r>
              <a:rPr lang="id-ID" dirty="0">
                <a:solidFill>
                  <a:schemeClr val="bg1"/>
                </a:solidFill>
              </a:rPr>
              <a:t>RAHMA DINI MAGHFIROTUL L.		(5114100027)</a:t>
            </a:r>
          </a:p>
          <a:p>
            <a:r>
              <a:rPr lang="id-ID" dirty="0">
                <a:solidFill>
                  <a:schemeClr val="bg1"/>
                </a:solidFill>
              </a:rPr>
              <a:t>I GEDE PUTU NOBBY A. P.			</a:t>
            </a:r>
            <a:r>
              <a:rPr lang="id-ID" dirty="0" smtClean="0">
                <a:solidFill>
                  <a:schemeClr val="bg1"/>
                </a:solidFill>
              </a:rPr>
              <a:t>(</a:t>
            </a:r>
            <a:r>
              <a:rPr lang="id-ID" dirty="0">
                <a:solidFill>
                  <a:schemeClr val="bg1"/>
                </a:solidFill>
              </a:rPr>
              <a:t>5114100048)</a:t>
            </a:r>
          </a:p>
          <a:p>
            <a:r>
              <a:rPr lang="id-ID" dirty="0">
                <a:solidFill>
                  <a:schemeClr val="bg1"/>
                </a:solidFill>
              </a:rPr>
              <a:t>NURHAMIDAH TYAS P. 				(5114100057)</a:t>
            </a:r>
          </a:p>
          <a:p>
            <a:r>
              <a:rPr lang="id-ID" dirty="0">
                <a:solidFill>
                  <a:schemeClr val="bg1"/>
                </a:solidFill>
              </a:rPr>
              <a:t>ADENUAR PURNOMO				</a:t>
            </a:r>
            <a:r>
              <a:rPr lang="id-ID" dirty="0" smtClean="0">
                <a:solidFill>
                  <a:schemeClr val="bg1"/>
                </a:solidFill>
              </a:rPr>
              <a:t>(</a:t>
            </a:r>
            <a:r>
              <a:rPr lang="id-ID" dirty="0">
                <a:solidFill>
                  <a:schemeClr val="bg1"/>
                </a:solidFill>
              </a:rPr>
              <a:t>5114100079)</a:t>
            </a:r>
          </a:p>
          <a:p>
            <a:r>
              <a:rPr lang="id-ID" dirty="0">
                <a:solidFill>
                  <a:schemeClr val="bg1"/>
                </a:solidFill>
              </a:rPr>
              <a:t>IRZAL AHMAD S. 					</a:t>
            </a:r>
            <a:r>
              <a:rPr lang="id-ID" dirty="0" smtClean="0">
                <a:solidFill>
                  <a:schemeClr val="bg1"/>
                </a:solidFill>
              </a:rPr>
              <a:t>(</a:t>
            </a:r>
            <a:r>
              <a:rPr lang="id-ID" dirty="0">
                <a:solidFill>
                  <a:schemeClr val="bg1"/>
                </a:solidFill>
              </a:rPr>
              <a:t>5114100123)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1384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42497"/>
            <a:ext cx="11029616" cy="1013800"/>
          </a:xfrm>
        </p:spPr>
        <p:txBody>
          <a:bodyPr>
            <a:normAutofit/>
          </a:bodyPr>
          <a:lstStyle/>
          <a:p>
            <a:r>
              <a:rPr lang="id-ID" sz="4000" dirty="0" smtClean="0"/>
              <a:t>EMPITRi</a:t>
            </a:r>
            <a:endParaRPr lang="id-ID" sz="4000" dirty="0"/>
          </a:p>
        </p:txBody>
      </p:sp>
      <p:pic>
        <p:nvPicPr>
          <p:cNvPr id="3074" name="Picture 2" descr="Image result for icon searching music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453" y="2057006"/>
            <a:ext cx="3846581" cy="384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b="1" dirty="0" smtClean="0">
                <a:solidFill>
                  <a:schemeClr val="accent2">
                    <a:lumMod val="50000"/>
                  </a:schemeClr>
                </a:solidFill>
              </a:rPr>
              <a:t>EMPITRI </a:t>
            </a:r>
            <a:r>
              <a:rPr lang="id-ID" dirty="0" smtClean="0"/>
              <a:t>merupakan aplikasi web yang dapat digunakan 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	 untuk searching, download, streaming musik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8474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42497"/>
            <a:ext cx="11029616" cy="1013800"/>
          </a:xfrm>
        </p:spPr>
        <p:txBody>
          <a:bodyPr>
            <a:normAutofit/>
          </a:bodyPr>
          <a:lstStyle/>
          <a:p>
            <a:r>
              <a:rPr lang="id-ID" sz="4000" dirty="0" smtClean="0"/>
              <a:t>spesifikasi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9819" y="2295353"/>
            <a:ext cx="3142668" cy="3111533"/>
          </a:xfrm>
        </p:spPr>
        <p:txBody>
          <a:bodyPr>
            <a:normAutofit/>
          </a:bodyPr>
          <a:lstStyle/>
          <a:p>
            <a:r>
              <a:rPr lang="id-ID" sz="2000" dirty="0" smtClean="0"/>
              <a:t>Membership</a:t>
            </a:r>
          </a:p>
          <a:p>
            <a:r>
              <a:rPr lang="id-ID" sz="2000" dirty="0" smtClean="0"/>
              <a:t>Searching lagu</a:t>
            </a:r>
          </a:p>
          <a:p>
            <a:r>
              <a:rPr lang="id-ID" sz="2000" dirty="0" smtClean="0"/>
              <a:t>Download lagu</a:t>
            </a:r>
          </a:p>
          <a:p>
            <a:r>
              <a:rPr lang="id-ID" sz="2000" dirty="0" smtClean="0"/>
              <a:t>Streaming lagu</a:t>
            </a:r>
          </a:p>
        </p:txBody>
      </p:sp>
    </p:spTree>
    <p:extLst>
      <p:ext uri="{BB962C8B-B14F-4D97-AF65-F5344CB8AC3E}">
        <p14:creationId xmlns:p14="http://schemas.microsoft.com/office/powerpoint/2010/main" val="393599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membership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616" y="2046025"/>
            <a:ext cx="11029615" cy="2230140"/>
          </a:xfrm>
        </p:spPr>
        <p:txBody>
          <a:bodyPr>
            <a:noAutofit/>
          </a:bodyPr>
          <a:lstStyle/>
          <a:p>
            <a:r>
              <a:rPr lang="id-ID" sz="2000" dirty="0" smtClean="0"/>
              <a:t>Untuk menggunakan aplikasi ini user harus memiliki akun terlebih dahulu yaitu dengan cara register dan login dengan akun yang telah dibuat</a:t>
            </a:r>
          </a:p>
          <a:p>
            <a:r>
              <a:rPr lang="id-ID" sz="2000" dirty="0" smtClean="0"/>
              <a:t>Register: bagi user yang belum memiliki akun di empitri </a:t>
            </a:r>
          </a:p>
          <a:p>
            <a:r>
              <a:rPr lang="id-ID" sz="2000" dirty="0" smtClean="0"/>
              <a:t>Login:  bagi user yang telah memiliki akun di empitri (sudah melakukan registrasi)</a:t>
            </a:r>
          </a:p>
          <a:p>
            <a:pPr marL="0" indent="0">
              <a:buNone/>
            </a:pPr>
            <a:r>
              <a:rPr lang="id-ID" sz="2000" dirty="0"/>
              <a:t>	</a:t>
            </a:r>
            <a:r>
              <a:rPr lang="id-ID" sz="2000" dirty="0" smtClean="0"/>
              <a:t>	   </a:t>
            </a:r>
            <a:endParaRPr lang="id-ID" sz="2000" dirty="0"/>
          </a:p>
        </p:txBody>
      </p:sp>
      <p:pic>
        <p:nvPicPr>
          <p:cNvPr id="2050" name="Picture 2" descr="Image result for icon membership purpl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531" y="3717234"/>
            <a:ext cx="3048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icon register purpl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711" y="2948668"/>
            <a:ext cx="1475027" cy="32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icon login purpl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392" y="3161095"/>
            <a:ext cx="651122" cy="65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23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800" dirty="0" smtClean="0"/>
              <a:t>Searching lagu</a:t>
            </a:r>
            <a:endParaRPr lang="id-ID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70" y="2332186"/>
            <a:ext cx="5427396" cy="3896336"/>
          </a:xfrm>
        </p:spPr>
        <p:txBody>
          <a:bodyPr>
            <a:normAutofit/>
          </a:bodyPr>
          <a:lstStyle/>
          <a:p>
            <a:r>
              <a:rPr lang="id-ID" sz="2800" dirty="0" smtClean="0"/>
              <a:t>Fitur ini memungkinkan user untuk mencari lagu berdasarkan Artis, Judul Lagu, Genre, dan Album.</a:t>
            </a:r>
            <a:endParaRPr lang="id-ID" sz="2800" dirty="0"/>
          </a:p>
        </p:txBody>
      </p:sp>
      <p:pic>
        <p:nvPicPr>
          <p:cNvPr id="1026" name="Picture 2" descr="Image result for icon searching mus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149" y="1997527"/>
            <a:ext cx="4562199" cy="45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0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400" dirty="0" smtClean="0"/>
              <a:t>Download lagu</a:t>
            </a:r>
            <a:endParaRPr lang="id-ID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724" y="2524338"/>
            <a:ext cx="5090737" cy="3174097"/>
          </a:xfrm>
        </p:spPr>
        <p:txBody>
          <a:bodyPr>
            <a:normAutofit/>
          </a:bodyPr>
          <a:lstStyle/>
          <a:p>
            <a:r>
              <a:rPr lang="id-ID" sz="2800" dirty="0" smtClean="0"/>
              <a:t>Fitur yang memungkinkan user untuk mengunduh lagu</a:t>
            </a:r>
            <a:endParaRPr lang="id-ID" sz="2800" dirty="0"/>
          </a:p>
        </p:txBody>
      </p:sp>
      <p:pic>
        <p:nvPicPr>
          <p:cNvPr id="4100" name="Picture 4" descr="Image result for icon download purpl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323" y="289218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49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400" dirty="0" smtClean="0"/>
              <a:t>Streaming lagu</a:t>
            </a:r>
            <a:endParaRPr lang="id-ID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828799"/>
            <a:ext cx="5037730" cy="4359966"/>
          </a:xfrm>
        </p:spPr>
        <p:txBody>
          <a:bodyPr>
            <a:normAutofit/>
          </a:bodyPr>
          <a:lstStyle/>
          <a:p>
            <a:r>
              <a:rPr lang="id-ID" sz="2800" dirty="0" smtClean="0"/>
              <a:t>Fitur yang memungkinkan user untuk mendengarkan lagu tanpa harus mengunduh</a:t>
            </a:r>
            <a:endParaRPr lang="id-ID" sz="2800" dirty="0"/>
          </a:p>
        </p:txBody>
      </p:sp>
      <p:pic>
        <p:nvPicPr>
          <p:cNvPr id="5122" name="Picture 2" descr="Image result for icon streaming purpl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766" y="2726496"/>
            <a:ext cx="3263486" cy="326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40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dirty="0" smtClean="0"/>
              <a:t>Empitri</a:t>
            </a:r>
            <a:endParaRPr lang="id-ID" sz="5400" dirty="0"/>
          </a:p>
        </p:txBody>
      </p:sp>
      <p:pic>
        <p:nvPicPr>
          <p:cNvPr id="6" name="Picture 2" descr="Hasil gambar untuk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554" y="1918169"/>
            <a:ext cx="963950" cy="118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sil gambar untuk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554" y="3596565"/>
            <a:ext cx="963950" cy="118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sil gambar untuk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554" y="5274961"/>
            <a:ext cx="963950" cy="118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sil gambar untuk 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992" y="3487087"/>
            <a:ext cx="1404284" cy="140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asil gambar untuk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504" y="3596564"/>
            <a:ext cx="963950" cy="118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1028" idx="3"/>
            <a:endCxn id="12" idx="1"/>
          </p:cNvCxnSpPr>
          <p:nvPr/>
        </p:nvCxnSpPr>
        <p:spPr>
          <a:xfrm>
            <a:off x="2656276" y="4189229"/>
            <a:ext cx="2691228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1"/>
          </p:cNvCxnSpPr>
          <p:nvPr/>
        </p:nvCxnSpPr>
        <p:spPr>
          <a:xfrm flipV="1">
            <a:off x="6468035" y="2510835"/>
            <a:ext cx="3067519" cy="162859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468035" y="4189229"/>
            <a:ext cx="2958353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9" idx="1"/>
          </p:cNvCxnSpPr>
          <p:nvPr/>
        </p:nvCxnSpPr>
        <p:spPr>
          <a:xfrm>
            <a:off x="6468035" y="4239027"/>
            <a:ext cx="3067519" cy="16286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86114" y="4781895"/>
            <a:ext cx="83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client</a:t>
            </a:r>
            <a:endParaRPr lang="id-ID" dirty="0"/>
          </a:p>
        </p:txBody>
      </p:sp>
      <p:sp>
        <p:nvSpPr>
          <p:cNvPr id="1029" name="TextBox 1028"/>
          <p:cNvSpPr txBox="1"/>
          <p:nvPr/>
        </p:nvSpPr>
        <p:spPr>
          <a:xfrm flipH="1">
            <a:off x="9258845" y="3053850"/>
            <a:ext cx="157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Web content </a:t>
            </a:r>
            <a:endParaRPr lang="id-ID" dirty="0"/>
          </a:p>
        </p:txBody>
      </p:sp>
      <p:sp>
        <p:nvSpPr>
          <p:cNvPr id="1031" name="TextBox 1030"/>
          <p:cNvSpPr txBox="1"/>
          <p:nvPr/>
        </p:nvSpPr>
        <p:spPr>
          <a:xfrm>
            <a:off x="9359153" y="4779688"/>
            <a:ext cx="121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File server</a:t>
            </a:r>
            <a:endParaRPr lang="id-ID" dirty="0"/>
          </a:p>
        </p:txBody>
      </p:sp>
      <p:sp>
        <p:nvSpPr>
          <p:cNvPr id="1032" name="TextBox 1031"/>
          <p:cNvSpPr txBox="1"/>
          <p:nvPr/>
        </p:nvSpPr>
        <p:spPr>
          <a:xfrm>
            <a:off x="9466641" y="6408288"/>
            <a:ext cx="112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D</a:t>
            </a:r>
            <a:r>
              <a:rPr lang="id-ID" dirty="0" smtClean="0"/>
              <a:t>atabase</a:t>
            </a:r>
            <a:endParaRPr lang="id-ID" dirty="0"/>
          </a:p>
        </p:txBody>
      </p:sp>
      <p:sp>
        <p:nvSpPr>
          <p:cNvPr id="1033" name="TextBox 1032"/>
          <p:cNvSpPr txBox="1"/>
          <p:nvPr/>
        </p:nvSpPr>
        <p:spPr>
          <a:xfrm>
            <a:off x="5027624" y="4781895"/>
            <a:ext cx="1603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Load balancer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914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con thank purpl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138" y="256309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icon tha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557" y="2324966"/>
            <a:ext cx="4762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0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149</TotalTime>
  <Words>122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Gill Sans MT</vt:lpstr>
      <vt:lpstr>Wingdings 2</vt:lpstr>
      <vt:lpstr>Dividend</vt:lpstr>
      <vt:lpstr>Reverse-proxy EMPITRI Kelompok 5</vt:lpstr>
      <vt:lpstr>EMPITRi</vt:lpstr>
      <vt:lpstr>spesifikasi</vt:lpstr>
      <vt:lpstr>membership</vt:lpstr>
      <vt:lpstr>Searching lagu</vt:lpstr>
      <vt:lpstr>Download lagu</vt:lpstr>
      <vt:lpstr>Streaming lagu</vt:lpstr>
      <vt:lpstr>Empitri</vt:lpstr>
      <vt:lpstr>PowerPoint Presentation</vt:lpstr>
    </vt:vector>
  </TitlesOfParts>
  <Company>Insitut Teknologi Sepuluh Nopember Surabaya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5</dc:title>
  <dc:creator>Tyas Palupi</dc:creator>
  <cp:lastModifiedBy>Tyas Palupi</cp:lastModifiedBy>
  <cp:revision>26</cp:revision>
  <dcterms:created xsi:type="dcterms:W3CDTF">2016-12-12T13:49:14Z</dcterms:created>
  <dcterms:modified xsi:type="dcterms:W3CDTF">2016-12-23T15:32:03Z</dcterms:modified>
</cp:coreProperties>
</file>