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as Palupi" initials="TP" lastIdx="1" clrIdx="0">
    <p:extLst>
      <p:ext uri="{19B8F6BF-5375-455C-9EA6-DF929625EA0E}">
        <p15:presenceInfo xmlns:p15="http://schemas.microsoft.com/office/powerpoint/2012/main" userId="Tyas Palup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2T22:07:17.25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249031"/>
            <a:ext cx="10993549" cy="1475013"/>
          </a:xfrm>
        </p:spPr>
        <p:txBody>
          <a:bodyPr/>
          <a:lstStyle/>
          <a:p>
            <a:r>
              <a:rPr lang="id-ID" dirty="0" smtClean="0"/>
              <a:t>Reverse-proxy </a:t>
            </a:r>
            <a:r>
              <a:rPr lang="id-ID" b="1" dirty="0" smtClean="0"/>
              <a:t>EMPITRI</a:t>
            </a:r>
            <a:br>
              <a:rPr lang="id-ID" b="1" dirty="0" smtClean="0"/>
            </a:br>
            <a:r>
              <a:rPr lang="id-ID" dirty="0" smtClean="0"/>
              <a:t>Kelompok 5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3181245"/>
            <a:ext cx="10993546" cy="3770884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Anggota:</a:t>
            </a:r>
          </a:p>
          <a:p>
            <a:r>
              <a:rPr lang="id-ID" dirty="0">
                <a:solidFill>
                  <a:schemeClr val="bg1"/>
                </a:solidFill>
              </a:rPr>
              <a:t>RAHMA DINI MAGHFIROTUL L.		(5114100027)</a:t>
            </a:r>
          </a:p>
          <a:p>
            <a:r>
              <a:rPr lang="id-ID" dirty="0">
                <a:solidFill>
                  <a:schemeClr val="bg1"/>
                </a:solidFill>
              </a:rPr>
              <a:t>I GEDE PUTU NOBBY A. P.			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>
                <a:solidFill>
                  <a:schemeClr val="bg1"/>
                </a:solidFill>
              </a:rPr>
              <a:t>5114100048)</a:t>
            </a:r>
          </a:p>
          <a:p>
            <a:r>
              <a:rPr lang="id-ID" dirty="0">
                <a:solidFill>
                  <a:schemeClr val="bg1"/>
                </a:solidFill>
              </a:rPr>
              <a:t>NURHAMIDAH TYAS P. 				(5114100057)</a:t>
            </a:r>
          </a:p>
          <a:p>
            <a:r>
              <a:rPr lang="id-ID" dirty="0">
                <a:solidFill>
                  <a:schemeClr val="bg1"/>
                </a:solidFill>
              </a:rPr>
              <a:t>ADENUAR PURNOMO				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>
                <a:solidFill>
                  <a:schemeClr val="bg1"/>
                </a:solidFill>
              </a:rPr>
              <a:t>5114100079)</a:t>
            </a:r>
          </a:p>
          <a:p>
            <a:r>
              <a:rPr lang="id-ID" dirty="0">
                <a:solidFill>
                  <a:schemeClr val="bg1"/>
                </a:solidFill>
              </a:rPr>
              <a:t>IRZAL AHMAD S. 					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>
                <a:solidFill>
                  <a:schemeClr val="bg1"/>
                </a:solidFill>
              </a:rPr>
              <a:t>5114100123)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38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42497"/>
            <a:ext cx="11029616" cy="1013800"/>
          </a:xfrm>
        </p:spPr>
        <p:txBody>
          <a:bodyPr>
            <a:normAutofit/>
          </a:bodyPr>
          <a:lstStyle/>
          <a:p>
            <a:r>
              <a:rPr lang="id-ID" sz="4000" dirty="0" smtClean="0"/>
              <a:t>EMPITRi</a:t>
            </a:r>
            <a:endParaRPr lang="id-ID" sz="4000" dirty="0"/>
          </a:p>
        </p:txBody>
      </p:sp>
      <p:pic>
        <p:nvPicPr>
          <p:cNvPr id="3074" name="Picture 2" descr="Image result for icon searching music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53" y="2057006"/>
            <a:ext cx="3846581" cy="384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dirty="0" smtClean="0">
                <a:solidFill>
                  <a:schemeClr val="accent2">
                    <a:lumMod val="50000"/>
                  </a:schemeClr>
                </a:solidFill>
              </a:rPr>
              <a:t>EMPITRI </a:t>
            </a:r>
            <a:r>
              <a:rPr lang="id-ID" dirty="0" smtClean="0"/>
              <a:t>merupakan aplikasi web yang dapat digunakan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 untuk searching, download, streaming musik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47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42497"/>
            <a:ext cx="11029616" cy="1013800"/>
          </a:xfrm>
        </p:spPr>
        <p:txBody>
          <a:bodyPr>
            <a:normAutofit/>
          </a:bodyPr>
          <a:lstStyle/>
          <a:p>
            <a:r>
              <a:rPr lang="id-ID" sz="4000" dirty="0" smtClean="0"/>
              <a:t>spesifikasi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819" y="2295353"/>
            <a:ext cx="3142668" cy="3111533"/>
          </a:xfrm>
        </p:spPr>
        <p:txBody>
          <a:bodyPr>
            <a:normAutofit/>
          </a:bodyPr>
          <a:lstStyle/>
          <a:p>
            <a:r>
              <a:rPr lang="id-ID" sz="2000" dirty="0" smtClean="0"/>
              <a:t>Membership</a:t>
            </a:r>
          </a:p>
          <a:p>
            <a:r>
              <a:rPr lang="id-ID" sz="2000" dirty="0" smtClean="0"/>
              <a:t>Searching lagu</a:t>
            </a:r>
          </a:p>
          <a:p>
            <a:r>
              <a:rPr lang="id-ID" sz="2000" dirty="0" smtClean="0"/>
              <a:t>Download lagu</a:t>
            </a:r>
          </a:p>
          <a:p>
            <a:r>
              <a:rPr lang="id-ID" sz="2000" dirty="0" smtClean="0"/>
              <a:t>Streaming lagu</a:t>
            </a:r>
          </a:p>
        </p:txBody>
      </p:sp>
    </p:spTree>
    <p:extLst>
      <p:ext uri="{BB962C8B-B14F-4D97-AF65-F5344CB8AC3E}">
        <p14:creationId xmlns:p14="http://schemas.microsoft.com/office/powerpoint/2010/main" val="39359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membership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6" y="2046025"/>
            <a:ext cx="11029615" cy="2230140"/>
          </a:xfrm>
        </p:spPr>
        <p:txBody>
          <a:bodyPr>
            <a:noAutofit/>
          </a:bodyPr>
          <a:lstStyle/>
          <a:p>
            <a:r>
              <a:rPr lang="id-ID" sz="2000" dirty="0" smtClean="0"/>
              <a:t>Untuk menggunakan aplikasi ini user harus memiliki akun terlebih dahulu yaitu dengan cara register dan login dengan akun yang telah dibuat</a:t>
            </a:r>
          </a:p>
          <a:p>
            <a:r>
              <a:rPr lang="id-ID" sz="2000" dirty="0" smtClean="0"/>
              <a:t>Register: bagi user yang belum memiliki akun di empitri </a:t>
            </a:r>
          </a:p>
          <a:p>
            <a:r>
              <a:rPr lang="id-ID" sz="2000" dirty="0" smtClean="0"/>
              <a:t>Login:  bagi user yang telah memiliki akun di empitri (sudah melakukan registrasi)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   </a:t>
            </a:r>
            <a:endParaRPr lang="id-ID" sz="2000" dirty="0"/>
          </a:p>
        </p:txBody>
      </p:sp>
      <p:pic>
        <p:nvPicPr>
          <p:cNvPr id="2050" name="Picture 2" descr="Image result for icon membership purpl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531" y="3717234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con register purpl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11" y="2948668"/>
            <a:ext cx="1475027" cy="3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con login purpl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92" y="3161095"/>
            <a:ext cx="651122" cy="6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 smtClean="0"/>
              <a:t>Searching lagu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70" y="2332186"/>
            <a:ext cx="5427396" cy="3896336"/>
          </a:xfrm>
        </p:spPr>
        <p:txBody>
          <a:bodyPr>
            <a:normAutofit/>
          </a:bodyPr>
          <a:lstStyle/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970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Download lagu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24" y="2524338"/>
            <a:ext cx="5090737" cy="3174097"/>
          </a:xfrm>
        </p:spPr>
        <p:txBody>
          <a:bodyPr>
            <a:normAutofit/>
          </a:bodyPr>
          <a:lstStyle/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53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Streaming lagu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8799"/>
            <a:ext cx="5037730" cy="4359966"/>
          </a:xfrm>
        </p:spPr>
        <p:txBody>
          <a:bodyPr>
            <a:normAutofit/>
          </a:bodyPr>
          <a:lstStyle/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9274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/>
              <a:t>Empitri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3391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148</TotalTime>
  <Words>79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Reverse-proxy EMPITRI Kelompok 5</vt:lpstr>
      <vt:lpstr>EMPITRi</vt:lpstr>
      <vt:lpstr>spesifikasi</vt:lpstr>
      <vt:lpstr>membership</vt:lpstr>
      <vt:lpstr>Searching lagu</vt:lpstr>
      <vt:lpstr>Download lagu</vt:lpstr>
      <vt:lpstr>Streaming lagu</vt:lpstr>
      <vt:lpstr>Empitri</vt:lpstr>
    </vt:vector>
  </TitlesOfParts>
  <Company>Insitut Teknologi Sepuluh Nopember Surabaya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Tyas Palupi</dc:creator>
  <cp:lastModifiedBy>Tyas Palupi</cp:lastModifiedBy>
  <cp:revision>25</cp:revision>
  <dcterms:created xsi:type="dcterms:W3CDTF">2016-12-12T13:49:14Z</dcterms:created>
  <dcterms:modified xsi:type="dcterms:W3CDTF">2016-12-23T15:30:39Z</dcterms:modified>
</cp:coreProperties>
</file>