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77" r:id="rId3"/>
    <p:sldId id="378" r:id="rId4"/>
    <p:sldId id="379" r:id="rId5"/>
    <p:sldId id="380" r:id="rId6"/>
    <p:sldId id="381" r:id="rId7"/>
    <p:sldId id="385" r:id="rId8"/>
    <p:sldId id="383" r:id="rId9"/>
    <p:sldId id="384" r:id="rId10"/>
    <p:sldId id="382" r:id="rId11"/>
    <p:sldId id="3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3"/>
    <p:restoredTop sz="69796" autoAdjust="0"/>
  </p:normalViewPr>
  <p:slideViewPr>
    <p:cSldViewPr snapToGrid="0" showGuides="1">
      <p:cViewPr varScale="1">
        <p:scale>
          <a:sx n="87" d="100"/>
          <a:sy n="87" d="100"/>
        </p:scale>
        <p:origin x="228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CD4 effector memory T cells at higher levels in pretreatment blood associated with severe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 perhaps a common immunological mechanism between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and autoimmunity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02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prior evidence of clonally expanded self/virus-reactive T cells in affected tissue linking self/pathogen-recognizing T cell clones to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**I wonder why viral antigen recognition would lead to </a:t>
            </a:r>
            <a:r>
              <a:rPr lang="en-US" b="1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irAEs</a:t>
            </a:r>
            <a:r>
              <a:rPr lang="en-US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, good for the viral-infected cells to be attacked, right? but perhaps its an inappropriately strong immune response**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4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unanswered question: do circulating activated CD4 TM cells (their abundance here found to correlate with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development) exhibit a higher propensity to recognize self-antigens in patients at risk for severe ICI induced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?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most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occur within first 3 months but some can occur later (which would have been missed here, median time to severe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here was ~6 weeks with no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after 3 months)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23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Harding"/>
              </a:rPr>
              <a:t>TCR clonality index that is robust to variation in the number of clones captured (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Harding"/>
              </a:rPr>
              <a:t>Pielou’s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Harding"/>
              </a:rPr>
              <a:t> evenness)</a:t>
            </a:r>
          </a:p>
          <a:p>
            <a:endParaRPr lang="en-US" dirty="0"/>
          </a:p>
          <a:p>
            <a:r>
              <a:rPr lang="en-US" dirty="0"/>
              <a:t>the complement of clonal evenness (1-Pielou’s index) is often used to get a clonality score of 0 representing a maximally diverse population with even frequencies and values close to 1, a repertoire driven by clonal dominance. </a:t>
            </a:r>
          </a:p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Shannon entropy provides a comprehensive measure of diversity that considers both the variety of T-cell clones and their relative abundances.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Richness measures the total number of unique T-cell clones, regardless of their abundances.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Clonality assesses the dominance or evenness of T-cell clones in a population.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15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Shannon entropy provides a comprehensive measure of diversity that considers both the variety of T-cell clones and their relative abundances.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Richness measures the total number of unique T-cell clones, regardless of their abundances.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Clonality assesses the dominance or evenness of T-cell clones in a population.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D1D5DB"/>
                </a:solidFill>
                <a:effectLst/>
                <a:latin typeface="Söhne"/>
              </a:rPr>
              <a:t>Trying to wrap my head around what it means for subset to be high in both diversity and clonality (initially kind of seem mutually exclusive…)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73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4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09 28 2023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39223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subclusters somewhat stand out in diversity vs. clonality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3F6DE-0C87-3979-F603-391BF2CBA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85" y="1775297"/>
            <a:ext cx="5195367" cy="5124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1EA84-2432-A7D6-BB56-29DD77505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001" y="2487589"/>
            <a:ext cx="6001469" cy="379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79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to explore unanalyzed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Analyze characteristics of expanded cells’ TCRs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 (Body)"/>
              </a:rPr>
              <a:t>Length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Germline-ness</a:t>
            </a:r>
          </a:p>
        </p:txBody>
      </p:sp>
    </p:spTree>
    <p:extLst>
      <p:ext uri="{BB962C8B-B14F-4D97-AF65-F5344CB8AC3E}">
        <p14:creationId xmlns:p14="http://schemas.microsoft.com/office/powerpoint/2010/main" val="1498997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(Body)"/>
              </a:rPr>
              <a:t>Summary of findings and weaknesses of </a:t>
            </a:r>
            <a:r>
              <a:rPr lang="en-US" b="0" i="1" dirty="0">
                <a:solidFill>
                  <a:srgbClr val="000000"/>
                </a:solidFill>
                <a:effectLst/>
                <a:latin typeface="Calibri (Body)"/>
              </a:rPr>
              <a:t>T cell characteristics associated with toxicity to immune checkpoint blockade in patients with melanoma</a:t>
            </a:r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 (Newman lab)</a:t>
            </a:r>
            <a:endParaRPr lang="en-US" dirty="0">
              <a:latin typeface="Calibri (Body)"/>
            </a:endParaRPr>
          </a:p>
          <a:p>
            <a:endParaRPr lang="en-US" dirty="0">
              <a:latin typeface="Calibri (Body)"/>
            </a:endParaRPr>
          </a:p>
          <a:p>
            <a:r>
              <a:rPr lang="en-US" dirty="0">
                <a:latin typeface="Calibri (Body)"/>
              </a:rPr>
              <a:t>Progress in reproducing data from </a:t>
            </a:r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Newman lab paper</a:t>
            </a:r>
          </a:p>
          <a:p>
            <a:endParaRPr lang="en-US" dirty="0">
              <a:solidFill>
                <a:srgbClr val="000000"/>
              </a:solidFill>
              <a:latin typeface="Calibri (Body)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Plans to explore unanalyzed data from Newman lab paper</a:t>
            </a:r>
          </a:p>
        </p:txBody>
      </p:sp>
    </p:spTree>
    <p:extLst>
      <p:ext uri="{BB962C8B-B14F-4D97-AF65-F5344CB8AC3E}">
        <p14:creationId xmlns:p14="http://schemas.microsoft.com/office/powerpoint/2010/main" val="114480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findings from Newman lab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Activated CD4 effector memory T cell abundance and TCR diversity associated with </a:t>
            </a:r>
            <a:r>
              <a:rPr lang="en-US" b="0" dirty="0" err="1">
                <a:solidFill>
                  <a:srgbClr val="000000"/>
                </a:solidFill>
                <a:effectLst/>
                <a:latin typeface="Calibri (Body)"/>
              </a:rPr>
              <a:t>irAEs</a:t>
            </a:r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 in melanoma patients</a:t>
            </a:r>
          </a:p>
          <a:p>
            <a:r>
              <a:rPr lang="en-US" dirty="0">
                <a:solidFill>
                  <a:srgbClr val="000000"/>
                </a:solidFill>
                <a:latin typeface="Calibri (Body)"/>
              </a:rPr>
              <a:t>Also find elevated activated CD4 TM cells in autoimmune disease patients</a:t>
            </a:r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  <a:p>
            <a:pPr lvl="1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38334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findings related to T cell clonal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Peripheral TCR clonal expansion linked to severe </a:t>
            </a:r>
            <a:r>
              <a:rPr lang="en-US" b="0" dirty="0" err="1">
                <a:solidFill>
                  <a:srgbClr val="000000"/>
                </a:solidFill>
                <a:effectLst/>
                <a:latin typeface="Calibri (Body)"/>
              </a:rPr>
              <a:t>irAEs</a:t>
            </a:r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Hypothesis: pre-treatment TCR clonotypes in peripheral blood might show greater propensity to expand in patients destined to develop severe </a:t>
            </a:r>
            <a:r>
              <a:rPr lang="en-US" b="0" dirty="0" err="1">
                <a:solidFill>
                  <a:srgbClr val="000000"/>
                </a:solidFill>
                <a:effectLst/>
                <a:latin typeface="Calibri (Body)"/>
              </a:rPr>
              <a:t>irAEs</a:t>
            </a:r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 after ICI</a:t>
            </a:r>
          </a:p>
          <a:p>
            <a:pPr lvl="2"/>
            <a:r>
              <a:rPr lang="en-US" i="1" dirty="0">
                <a:solidFill>
                  <a:srgbClr val="000000"/>
                </a:solidFill>
                <a:latin typeface="Calibri (Body)"/>
              </a:rPr>
              <a:t>Why not only specifically expansion of self-reactive T cells hypothesized to be linked to </a:t>
            </a:r>
            <a:r>
              <a:rPr lang="en-US" i="1" dirty="0" err="1">
                <a:solidFill>
                  <a:srgbClr val="000000"/>
                </a:solidFill>
                <a:latin typeface="Calibri (Body)"/>
              </a:rPr>
              <a:t>irAEs</a:t>
            </a:r>
            <a:r>
              <a:rPr lang="en-US" i="1">
                <a:solidFill>
                  <a:srgbClr val="000000"/>
                </a:solidFill>
                <a:latin typeface="Calibri (Body)"/>
              </a:rPr>
              <a:t>?</a:t>
            </a:r>
            <a:endParaRPr lang="en-US" b="0" i="1" dirty="0">
              <a:solidFill>
                <a:srgbClr val="000000"/>
              </a:solidFill>
              <a:effectLst/>
              <a:latin typeface="Calibri (Body)"/>
            </a:endParaRP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Results: increased TCR clonal expansion and persistence of baseline clones in patients developing severe </a:t>
            </a:r>
            <a:r>
              <a:rPr lang="en-US" b="0" dirty="0" err="1">
                <a:solidFill>
                  <a:srgbClr val="000000"/>
                </a:solidFill>
                <a:effectLst/>
                <a:latin typeface="Calibri (Body)"/>
              </a:rPr>
              <a:t>irAEs</a:t>
            </a:r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 (preferential expansion of activated CD4 TEM)</a:t>
            </a:r>
          </a:p>
        </p:txBody>
      </p:sp>
    </p:spTree>
    <p:extLst>
      <p:ext uri="{BB962C8B-B14F-4D97-AF65-F5344CB8AC3E}">
        <p14:creationId xmlns:p14="http://schemas.microsoft.com/office/powerpoint/2010/main" val="320562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Unanswered questions: do these activated CD4 TM cells recognize self antigens?</a:t>
            </a:r>
          </a:p>
          <a:p>
            <a:r>
              <a:rPr lang="en-US" dirty="0">
                <a:solidFill>
                  <a:srgbClr val="000000"/>
                </a:solidFill>
                <a:latin typeface="Calibri (Body)"/>
              </a:rPr>
              <a:t>Limitations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Retrospective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 (Body)"/>
              </a:rPr>
              <a:t>Different ICIs studied have different </a:t>
            </a:r>
            <a:r>
              <a:rPr lang="en-US" dirty="0" err="1">
                <a:solidFill>
                  <a:srgbClr val="000000"/>
                </a:solidFill>
                <a:latin typeface="Calibri (Body)"/>
              </a:rPr>
              <a:t>irAE</a:t>
            </a:r>
            <a:r>
              <a:rPr lang="en-US" dirty="0">
                <a:solidFill>
                  <a:srgbClr val="000000"/>
                </a:solidFill>
                <a:latin typeface="Calibri (Body)"/>
              </a:rPr>
              <a:t> risks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May have missed long to arise after ICI </a:t>
            </a:r>
            <a:r>
              <a:rPr lang="en-US" b="0" dirty="0" err="1">
                <a:solidFill>
                  <a:srgbClr val="000000"/>
                </a:solidFill>
                <a:effectLst/>
                <a:latin typeface="Calibri (Body)"/>
              </a:rPr>
              <a:t>irAEs</a:t>
            </a:r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14840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TCR clonality analysis somewhat matches theirs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B6C94-B977-BAC9-D5BC-60FB675A4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471364"/>
            <a:ext cx="7772400" cy="47940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B2CC1A-3004-DD8F-00A7-693C0921A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79176"/>
            <a:ext cx="43990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9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Struggled to extract subclusters of interest via this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D0C366-FBE9-FF7B-355F-DEC192756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078" y="1728108"/>
            <a:ext cx="5589844" cy="496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Instead compared UMAPs to find CD4 subclusters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5D3FD2-B53F-25A7-E093-B0DFA9E37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453" y="1932039"/>
            <a:ext cx="6238044" cy="3774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F9E830-6DE3-21B2-CF35-919A34F86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527" y="2371715"/>
            <a:ext cx="2641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4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DEGs in CD4 T cell subclusters do not look very similar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911828-15CE-B63A-5B40-CC43A383C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595" y="1825625"/>
            <a:ext cx="6163913" cy="4011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B4810A-BDAC-A709-B63B-FBD851682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548" y="1804988"/>
            <a:ext cx="42717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04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3064</TotalTime>
  <Words>602</Words>
  <Application>Microsoft Macintosh PowerPoint</Application>
  <PresentationFormat>Widescreen</PresentationFormat>
  <Paragraphs>57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(Body)</vt:lpstr>
      <vt:lpstr>Calibri Light</vt:lpstr>
      <vt:lpstr>Harding</vt:lpstr>
      <vt:lpstr>Menlo</vt:lpstr>
      <vt:lpstr>Söhne</vt:lpstr>
      <vt:lpstr>Office Theme</vt:lpstr>
      <vt:lpstr>Weekly meeting</vt:lpstr>
      <vt:lpstr>Outline</vt:lpstr>
      <vt:lpstr>Main findings from Newman lab paper</vt:lpstr>
      <vt:lpstr>Main findings related to T cell clonal expansion</vt:lpstr>
      <vt:lpstr>Weaknesses</vt:lpstr>
      <vt:lpstr>Change in TCR clonality analysis somewhat matches theirs</vt:lpstr>
      <vt:lpstr>Struggled to extract subclusters of interest via this plot</vt:lpstr>
      <vt:lpstr>Instead compared UMAPs to find CD4 subclusters of interest</vt:lpstr>
      <vt:lpstr>DEGs in CD4 T cell subclusters do not look very similar</vt:lpstr>
      <vt:lpstr>Same subclusters somewhat stand out in diversity vs. clonality plot</vt:lpstr>
      <vt:lpstr>Plan to explore unanalyzed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213</cp:revision>
  <dcterms:created xsi:type="dcterms:W3CDTF">2023-09-15T17:40:02Z</dcterms:created>
  <dcterms:modified xsi:type="dcterms:W3CDTF">2023-10-05T03:24:01Z</dcterms:modified>
</cp:coreProperties>
</file>