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77" r:id="rId2"/>
    <p:sldId id="499" r:id="rId3"/>
    <p:sldId id="539" r:id="rId4"/>
    <p:sldId id="541" r:id="rId5"/>
    <p:sldId id="542" r:id="rId6"/>
    <p:sldId id="5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83"/>
    <a:srgbClr val="FF1918"/>
    <a:srgbClr val="006400"/>
    <a:srgbClr val="1E26C6"/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3762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E76B-7C8E-6236-A6EA-8008007EA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A8FEE-AC6F-95EE-1A11-C7001DD2D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AE695-0E78-FBF2-5E5B-0679C2EB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4545-0414-F811-D296-9820C43F4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9A263-62A8-C038-97A9-30EEBFD3A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0D477-1EEC-ACB3-27F5-F7AB5A1D5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6B290-1A93-E763-0E0F-D5AC45A88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Different peak gene annotation method… I used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ChIPseeker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annotatePeak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peaks_with_new_seq_level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tssRegion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=c(-3000, 3000),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TxDb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txdb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annoDb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org.Hs.eg.db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"), not sure what Erin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C2D3-10D2-A403-66F9-03CBD32E4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4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9B1DE-DA6D-E250-E192-F9339F770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FA583-499C-9106-5992-6F2F8F7D2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CA48C0-F675-D396-3F8E-E0D1B291A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hpca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(primary cell atlas, microarray)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713 microarray samples from the Human Primary Cell Atlas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blueprint encode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RNAseq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259 RNA-seq samples of pure stroma and immune cells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Seurat ref is PBMCs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CD03-27BE-1802-A4E9-2B9CC4915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0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2 15 2024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Reproduced some of Erin’s </a:t>
            </a:r>
            <a:r>
              <a:rPr lang="en-US" dirty="0" err="1"/>
              <a:t>ATACseq</a:t>
            </a:r>
            <a:r>
              <a:rPr lang="en-US" dirty="0"/>
              <a:t> analysis figures</a:t>
            </a:r>
          </a:p>
          <a:p>
            <a:r>
              <a:rPr lang="en-US" dirty="0"/>
              <a:t>Compared some different cell typing methods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F7684-791E-B930-0E9E-23D60912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722A-1701-7CC5-C2C2-A329E533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Reproduced Erin’s heatmap clustering of consensus sites (fig 1B)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59E4A-285B-71CE-B9EA-76491530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9" y="2225447"/>
            <a:ext cx="5648653" cy="4493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0915A-8A6A-EFA9-D681-86EC0A294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72" y="2658030"/>
            <a:ext cx="6327228" cy="4199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C521C-60BF-768E-1447-998F3AD8F47E}"/>
              </a:ext>
            </a:extLst>
          </p:cNvPr>
          <p:cNvSpPr txBox="1"/>
          <p:nvPr/>
        </p:nvSpPr>
        <p:spPr>
          <a:xfrm>
            <a:off x="8472645" y="2040781"/>
            <a:ext cx="53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90228-8280-26C1-4F13-FD2F2F807E3A}"/>
              </a:ext>
            </a:extLst>
          </p:cNvPr>
          <p:cNvSpPr txBox="1"/>
          <p:nvPr/>
        </p:nvSpPr>
        <p:spPr>
          <a:xfrm>
            <a:off x="3224107" y="2023254"/>
            <a:ext cx="68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Erin’s</a:t>
            </a:r>
          </a:p>
        </p:txBody>
      </p:sp>
    </p:spTree>
    <p:extLst>
      <p:ext uri="{BB962C8B-B14F-4D97-AF65-F5344CB8AC3E}">
        <p14:creationId xmlns:p14="http://schemas.microsoft.com/office/powerpoint/2010/main" val="129663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F2DAF-3CD4-C099-9890-98ACE4F0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67BF-5AF1-68F2-351C-0FF09779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4122683" cy="2590909"/>
          </a:xfrm>
        </p:spPr>
        <p:txBody>
          <a:bodyPr>
            <a:normAutofit fontScale="90000"/>
          </a:bodyPr>
          <a:lstStyle/>
          <a:p>
            <a:r>
              <a:rPr lang="en-US" dirty="0"/>
              <a:t>~Reproduced Erin’s volcano plots of differential chromatin accessibility (figs 1C, 2A)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CEF22B-0935-29C6-FA0D-153B28A743BB}"/>
              </a:ext>
            </a:extLst>
          </p:cNvPr>
          <p:cNvGrpSpPr/>
          <p:nvPr/>
        </p:nvGrpSpPr>
        <p:grpSpPr>
          <a:xfrm>
            <a:off x="5097518" y="469807"/>
            <a:ext cx="6358758" cy="6287718"/>
            <a:chOff x="0" y="593725"/>
            <a:chExt cx="7404893" cy="66405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DC6A8A-6A3A-854B-DFD3-C0E324BC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3725"/>
              <a:ext cx="4101008" cy="413056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30C656-7EF5-6AC4-FE01-8068879C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1008" y="593725"/>
              <a:ext cx="3298350" cy="20365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DF0735-E3F5-1EC2-44E4-61ACBA8F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1009" y="2668817"/>
              <a:ext cx="3303884" cy="20365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3FF664-8B16-C7CF-8839-B18B8420A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1008" y="4917609"/>
              <a:ext cx="3296240" cy="20365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0A2CEE-BEF3-274E-54EC-FBE20161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03" y="4762817"/>
              <a:ext cx="3995905" cy="247149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55252C-9FA2-1352-C3FC-9338116BE500}"/>
              </a:ext>
            </a:extLst>
          </p:cNvPr>
          <p:cNvSpPr txBox="1"/>
          <p:nvPr/>
        </p:nvSpPr>
        <p:spPr>
          <a:xfrm>
            <a:off x="9768941" y="49393"/>
            <a:ext cx="53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Ty’s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71DDC-0372-CFB1-B526-11F9364F6641}"/>
              </a:ext>
            </a:extLst>
          </p:cNvPr>
          <p:cNvSpPr txBox="1"/>
          <p:nvPr/>
        </p:nvSpPr>
        <p:spPr>
          <a:xfrm>
            <a:off x="7362453" y="49393"/>
            <a:ext cx="68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Erin’s</a:t>
            </a:r>
          </a:p>
        </p:txBody>
      </p:sp>
    </p:spTree>
    <p:extLst>
      <p:ext uri="{BB962C8B-B14F-4D97-AF65-F5344CB8AC3E}">
        <p14:creationId xmlns:p14="http://schemas.microsoft.com/office/powerpoint/2010/main" val="254341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020D0-3802-F642-1627-AD9B32C62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8FB60E6-7B16-0AC5-6FC5-7EA4C36D2357}"/>
              </a:ext>
            </a:extLst>
          </p:cNvPr>
          <p:cNvSpPr txBox="1">
            <a:spLocks/>
          </p:cNvSpPr>
          <p:nvPr/>
        </p:nvSpPr>
        <p:spPr>
          <a:xfrm>
            <a:off x="838200" y="593725"/>
            <a:ext cx="7275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Cell type labels generally agree but there are method/reference differences (colitis dataset)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D6E05C-D860-9CBD-76BC-343F1B1C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792" y="0"/>
            <a:ext cx="3950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5257799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More </a:t>
            </a:r>
            <a:r>
              <a:rPr lang="en-US" dirty="0" err="1"/>
              <a:t>ATACseq</a:t>
            </a:r>
            <a:r>
              <a:rPr lang="en-US" dirty="0"/>
              <a:t> practice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signal plots for specific genes (fig 2C)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Incorporate </a:t>
            </a:r>
            <a:r>
              <a:rPr lang="en-US" dirty="0" err="1"/>
              <a:t>RNAseq</a:t>
            </a:r>
            <a:r>
              <a:rPr lang="en-US" dirty="0"/>
              <a:t> data to be able to reproduce fig 4B?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HLA typing from CDR3s (</a:t>
            </a:r>
            <a:r>
              <a:rPr lang="en-US" dirty="0" err="1"/>
              <a:t>HLAGuessr</a:t>
            </a:r>
            <a:r>
              <a:rPr lang="en-US"/>
              <a:t>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Cell typing via Unicell deconvolve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7DE2A-4827-6BD6-74A5-D0CAD4CF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86" y="0"/>
            <a:ext cx="598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5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22501</TotalTime>
  <Words>195</Words>
  <Application>Microsoft Macintosh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Reproduced Erin’s heatmap clustering of consensus sites (fig 1B)</vt:lpstr>
      <vt:lpstr>~Reproduced Erin’s volcano plots of differential chromatin accessibility (figs 1C, 2A)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4808</cp:revision>
  <dcterms:created xsi:type="dcterms:W3CDTF">2023-09-15T17:40:02Z</dcterms:created>
  <dcterms:modified xsi:type="dcterms:W3CDTF">2024-02-15T22:10:03Z</dcterms:modified>
</cp:coreProperties>
</file>