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532" r:id="rId4"/>
    <p:sldId id="583" r:id="rId5"/>
    <p:sldId id="550" r:id="rId6"/>
    <p:sldId id="584" r:id="rId7"/>
    <p:sldId id="585" r:id="rId8"/>
    <p:sldId id="548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TEMs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proliferating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Explanation for Tregs being higher in </a:t>
            </a:r>
            <a:r>
              <a:rPr lang="en-US" dirty="0" err="1"/>
              <a:t>irAE</a:t>
            </a:r>
            <a:r>
              <a:rPr lang="en-US" dirty="0"/>
              <a:t>: perhaps Treg expansion just follows general immune activation induced by ICB in patients who respond well to ICB and develop </a:t>
            </a:r>
            <a:r>
              <a:rPr lang="en-US" dirty="0" err="1"/>
              <a:t>irAEs</a:t>
            </a:r>
            <a:endParaRPr lang="en-US" dirty="0"/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Explanation for Tregs being lower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less inhibition of autoreactive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memory Tregs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3 22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GSEA analysis for CD4 subsets up/down in colitis tissue vs. other CD4s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C469-43D5-3F32-DA37-4CA6902C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76" y="1699120"/>
            <a:ext cx="8842023" cy="5158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TEMs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26955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ED8A-6EA6-6480-1D01-E8E85AAE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8" y="1696257"/>
            <a:ext cx="8706556" cy="51617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proliferating Ts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41689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Early expansion of Ki-67+ Tregs associated with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PMID36693381)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Tregs trend higher in inflammation-prone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irAE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mouse model, Tregs accrue in human ICB-associated colitis biopsies (PMID36367776)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dirty="0"/>
              <a:t>Lower baseline levels of Tregs associated with </a:t>
            </a:r>
            <a:r>
              <a:rPr lang="en-US" dirty="0" err="1"/>
              <a:t>irAEs</a:t>
            </a:r>
            <a:r>
              <a:rPr lang="en-US" dirty="0"/>
              <a:t> (PMID38233101)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Tregs decreased in frequency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irAE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patients (PMID37593676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366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memory Tregs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637C4-2414-597A-DF2C-30B5324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7" y="1728948"/>
            <a:ext cx="8534400" cy="5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Despite having gene sets associated with cell cycle activated, memory Tregs don’t have high expression of proliferation markers (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C413-5AD9-AB94-0D24-A4B5095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" y="2254845"/>
            <a:ext cx="5962147" cy="3609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3B66A-0592-8AF0-0FC9-D904F84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0127"/>
            <a:ext cx="5962146" cy="357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D79F6-8B2B-F2FA-1532-AF1762E312B1}"/>
              </a:ext>
            </a:extLst>
          </p:cNvPr>
          <p:cNvSpPr txBox="1"/>
          <p:nvPr/>
        </p:nvSpPr>
        <p:spPr>
          <a:xfrm>
            <a:off x="2196662" y="5941109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trends for </a:t>
            </a:r>
            <a:r>
              <a:rPr lang="en-US" i="1" dirty="0"/>
              <a:t>PCNA, MCM2</a:t>
            </a:r>
          </a:p>
          <a:p>
            <a:r>
              <a:rPr lang="en-US" dirty="0"/>
              <a:t>Checked a bunch of proliferation genes and memory Tregs &lt;&lt; CD4 proliferating</a:t>
            </a:r>
          </a:p>
        </p:txBody>
      </p:sp>
    </p:spTree>
    <p:extLst>
      <p:ext uri="{BB962C8B-B14F-4D97-AF65-F5344CB8AC3E}">
        <p14:creationId xmlns:p14="http://schemas.microsoft.com/office/powerpoint/2010/main" val="16284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TCR feature differences between </a:t>
            </a:r>
            <a:r>
              <a:rPr lang="en-US" dirty="0" err="1"/>
              <a:t>irAE</a:t>
            </a:r>
            <a:r>
              <a:rPr lang="en-US" dirty="0"/>
              <a:t> groups within </a:t>
            </a:r>
            <a:r>
              <a:rPr lang="en-US" dirty="0" err="1"/>
              <a:t>SingleR</a:t>
            </a:r>
            <a:r>
              <a:rPr lang="en-US" dirty="0"/>
              <a:t> cell types at highly expanded level, some differences at whole level but nothing consistent across both colitis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GSEA analysis wasn’t too illuminating… memory Tregs are ~proliferative?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 but worked on: </a:t>
            </a:r>
            <a:r>
              <a:rPr lang="en-US" dirty="0" err="1"/>
              <a:t>ATACseq</a:t>
            </a:r>
            <a:r>
              <a:rPr lang="en-US" dirty="0"/>
              <a:t> preparations</a:t>
            </a:r>
          </a:p>
          <a:p>
            <a:pPr lvl="1"/>
            <a:r>
              <a:rPr lang="en-US" dirty="0"/>
              <a:t>Understanding Stephan code for more in depth QC (added library complexity QC code) and updated peaks across samples method vs. Erin’s code</a:t>
            </a:r>
          </a:p>
          <a:p>
            <a:pPr lvl="1"/>
            <a:r>
              <a:rPr lang="en-US" dirty="0"/>
              <a:t>Practiced using </a:t>
            </a:r>
            <a:r>
              <a:rPr lang="en-US" dirty="0" err="1"/>
              <a:t>samtools</a:t>
            </a:r>
            <a:r>
              <a:rPr lang="en-US" dirty="0"/>
              <a:t>/</a:t>
            </a:r>
            <a:r>
              <a:rPr lang="en-US" dirty="0" err="1"/>
              <a:t>bedtools</a:t>
            </a:r>
            <a:r>
              <a:rPr lang="en-US" dirty="0"/>
              <a:t> for merging files, macs2 for peak calling on command line</a:t>
            </a:r>
          </a:p>
          <a:p>
            <a:pPr lvl="1"/>
            <a:r>
              <a:rPr lang="en-US" dirty="0"/>
              <a:t>Initialized git repo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potential datasets, not expecting TCR feature differences within cell type groups here but worth looking into perhaps…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Single-cell transcriptomics identifies pathogenic T-helper 17.1 cells and pro-inflammatory monocytes in immune checkpoint inhibitor-related pneumonitis (J </a:t>
            </a:r>
            <a:r>
              <a:rPr lang="en-US" dirty="0" err="1"/>
              <a:t>Immunother</a:t>
            </a:r>
            <a:r>
              <a:rPr lang="en-US" dirty="0"/>
              <a:t> Cancer. 2022)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 err="1"/>
              <a:t>scRNA</a:t>
            </a:r>
            <a:r>
              <a:rPr lang="en-US" dirty="0"/>
              <a:t>/</a:t>
            </a:r>
            <a:r>
              <a:rPr lang="en-US" dirty="0" err="1"/>
              <a:t>TCRseq</a:t>
            </a:r>
            <a:endParaRPr 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Bronchoalveolar lavage fluid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Mostly 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NSCLC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11 patients with ICI-pneumonitis, 6 demographically-matched patients with cancer without ICI-pneumonitis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PD-(L)1 blockade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proliferative CD8 TEMs/TCMs in severe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Gut microbiota signatures are associated with toxicity to combined CTLA-4 and PD-1 blockade (Nature Medicine 2021)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PBMCs from pre/on/post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Melanoma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38 </a:t>
            </a:r>
            <a:r>
              <a:rPr lang="en-US" dirty="0" err="1"/>
              <a:t>irAE</a:t>
            </a:r>
            <a:r>
              <a:rPr lang="en-US" dirty="0"/>
              <a:t>, 39 no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Combination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expanded clones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33311</TotalTime>
  <Words>488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Menlo</vt:lpstr>
      <vt:lpstr>Office Theme</vt:lpstr>
      <vt:lpstr>Weekly meeting</vt:lpstr>
      <vt:lpstr>Outline</vt:lpstr>
      <vt:lpstr>What actually are these CD4 TEMs in Luoma et al. (2020), Cell dataset?</vt:lpstr>
      <vt:lpstr>What actually are these CD4 proliferating Ts in Luoma et al. (2020), Cell dataset?</vt:lpstr>
      <vt:lpstr>Tregs and irAEs</vt:lpstr>
      <vt:lpstr>What actually are these memory Tregs in Luoma et al. (2020), Cell dataset?</vt:lpstr>
      <vt:lpstr>Despite having gene sets associated with cell cycle activated, memory Tregs don’t have high expression of proliferation markers (Luoma et al. (2020), Cell dataset)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5544</cp:revision>
  <dcterms:created xsi:type="dcterms:W3CDTF">2023-09-15T17:40:02Z</dcterms:created>
  <dcterms:modified xsi:type="dcterms:W3CDTF">2024-03-22T21:54:54Z</dcterms:modified>
</cp:coreProperties>
</file>