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77" r:id="rId2"/>
    <p:sldId id="499" r:id="rId3"/>
    <p:sldId id="548" r:id="rId4"/>
    <p:sldId id="598" r:id="rId5"/>
    <p:sldId id="5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00"/>
    <a:srgbClr val="F664E3"/>
    <a:srgbClr val="629CFF"/>
    <a:srgbClr val="06BFC4"/>
    <a:srgbClr val="03BB38"/>
    <a:srgbClr val="B79F00"/>
    <a:srgbClr val="F8766D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85353" autoAdjust="0"/>
  </p:normalViewPr>
  <p:slideViewPr>
    <p:cSldViewPr snapToGrid="0" showGuides="1">
      <p:cViewPr varScale="1">
        <p:scale>
          <a:sx n="142" d="100"/>
          <a:sy n="142" d="100"/>
        </p:scale>
        <p:origin x="13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Convergence: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group_by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(cdr3) %&gt;%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filter(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n_distinct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(cdr3_nt) &gt;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4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4 18 2024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19" y="618010"/>
            <a:ext cx="11188928" cy="1282508"/>
          </a:xfrm>
        </p:spPr>
        <p:txBody>
          <a:bodyPr>
            <a:normAutofit/>
          </a:bodyPr>
          <a:lstStyle/>
          <a:p>
            <a:r>
              <a:rPr lang="en-US" dirty="0"/>
              <a:t>Convergence frequency much lower in connected TCRs regardless of </a:t>
            </a:r>
            <a:r>
              <a:rPr lang="en-US" dirty="0" err="1"/>
              <a:t>irAE</a:t>
            </a:r>
            <a:r>
              <a:rPr lang="en-US" dirty="0"/>
              <a:t> group (</a:t>
            </a:r>
            <a:r>
              <a:rPr lang="en-US" dirty="0" err="1"/>
              <a:t>freq</a:t>
            </a:r>
            <a:r>
              <a:rPr lang="en-US" dirty="0"/>
              <a:t> ~= 0.05 in all TCRs)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6E525-5E07-EA57-29C0-12493EC97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47" y="2516863"/>
            <a:ext cx="5513383" cy="34893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75FAD3-2E1C-8AD1-42C0-BD1BC3CFA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198" y="2516863"/>
            <a:ext cx="5563713" cy="34893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DBF12D-7445-D826-C4F7-FC06EB45B9AA}"/>
              </a:ext>
            </a:extLst>
          </p:cNvPr>
          <p:cNvSpPr txBox="1"/>
          <p:nvPr/>
        </p:nvSpPr>
        <p:spPr>
          <a:xfrm>
            <a:off x="561315" y="6092982"/>
            <a:ext cx="207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Convergence </a:t>
            </a:r>
            <a:r>
              <a:rPr lang="en-US" dirty="0" err="1"/>
              <a:t>freq</a:t>
            </a:r>
            <a:r>
              <a:rPr lang="en-US" dirty="0"/>
              <a:t>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A0665D-AA47-C7A2-4ABB-759BBD41B92A}"/>
              </a:ext>
            </a:extLst>
          </p:cNvPr>
          <p:cNvSpPr txBox="1"/>
          <p:nvPr/>
        </p:nvSpPr>
        <p:spPr>
          <a:xfrm>
            <a:off x="7123569" y="6092982"/>
            <a:ext cx="259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Convergence </a:t>
            </a:r>
            <a:r>
              <a:rPr lang="en-US" dirty="0" err="1"/>
              <a:t>freq</a:t>
            </a:r>
            <a:r>
              <a:rPr lang="en-US" dirty="0"/>
              <a:t>: ~0.003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53D2FC-1583-849D-251B-050797B81C6C}"/>
              </a:ext>
            </a:extLst>
          </p:cNvPr>
          <p:cNvSpPr txBox="1"/>
          <p:nvPr/>
        </p:nvSpPr>
        <p:spPr>
          <a:xfrm>
            <a:off x="4060775" y="6462314"/>
            <a:ext cx="612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evidence for selection against highly connected TCR structures?</a:t>
            </a:r>
          </a:p>
        </p:txBody>
      </p:sp>
    </p:spTree>
    <p:extLst>
      <p:ext uri="{BB962C8B-B14F-4D97-AF65-F5344CB8AC3E}">
        <p14:creationId xmlns:p14="http://schemas.microsoft.com/office/powerpoint/2010/main" val="337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5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1872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36702</TotalTime>
  <Words>77</Words>
  <Application>Microsoft Macintosh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Weekly meeting</vt:lpstr>
      <vt:lpstr>Outline</vt:lpstr>
      <vt:lpstr>Convergence frequency much lower in connected TCRs regardless of irAE group (freq ~= 0.05 in all TCRs)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5806</cp:revision>
  <dcterms:created xsi:type="dcterms:W3CDTF">2023-09-15T17:40:02Z</dcterms:created>
  <dcterms:modified xsi:type="dcterms:W3CDTF">2024-04-12T20:43:53Z</dcterms:modified>
</cp:coreProperties>
</file>