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77" r:id="rId2"/>
    <p:sldId id="499" r:id="rId3"/>
    <p:sldId id="539" r:id="rId4"/>
    <p:sldId id="541" r:id="rId5"/>
    <p:sldId id="540" r:id="rId6"/>
    <p:sldId id="542" r:id="rId7"/>
    <p:sldId id="543" r:id="rId8"/>
    <p:sldId id="5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83"/>
    <a:srgbClr val="FF1918"/>
    <a:srgbClr val="006400"/>
    <a:srgbClr val="1E26C6"/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3762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5735D-A2CE-B78B-F06C-C1793BB12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F1F3C7-2333-1827-6AEC-2EB33E579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F90AFC-0B54-9C20-2398-BCBEEF27F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7A30-437C-855C-70B4-DDC9A0D143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4E2EE-32C0-2136-2A6D-0D10CBC94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3C845-4B70-BB3C-08A1-EE8A48BC62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93BE08-F18F-DB76-39B7-5631BFFC5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B8F0C-DBFC-2A85-BCDA-B6874175B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2C045-820B-3F1A-CF1E-F89386099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00BCA6-E0BF-6E0E-3549-EE4DEE1B9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14E20C-7DC9-1FDC-FA0B-73E6EF4FD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20732-A518-78D4-315A-46D32D7EA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7562D-35D2-33E6-FCD5-ECFE038E3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CEEC-3DF5-0C4E-8110-AEEA5E704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89B1F2-0569-32D0-EBF5-C3D66E287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annotate our nucleosome free (&lt; 100bp),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mononucleosome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(180bp-247bp) and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dinucleosome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(315-437) lengths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5B224-D235-1EAA-A714-BABA41574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AF3B9-FD60-0B20-0108-5118C9234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1297C6-4030-156D-EF1A-83AF43A2D6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60DB37-4224-491B-92A3-3E103D512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 quality of the alignment, or how well a read matches a specific region of the genome, is reported as a MAPQ score. The highest MAPQ value (255) goes to reads that are unique for a single region, while the lowest (0) goes to those that have a lot of matching regions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so most reads here are uniquely mapping!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9F21-AC08-44DC-775A-A19D02AE6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2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2 8 2024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Summary of SI meeting comments</a:t>
            </a:r>
          </a:p>
          <a:p>
            <a:r>
              <a:rPr lang="en-US" dirty="0" err="1"/>
              <a:t>ATACseq</a:t>
            </a:r>
            <a:r>
              <a:rPr lang="en-US" dirty="0"/>
              <a:t> practice data QC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3EE8-1298-A908-D5D7-96873037A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0B32-2E41-EA08-25AD-87AAA264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comments from SI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2D8B-91A7-FD62-2148-4508B052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Correct diversity comparisons for cell type abundance differences</a:t>
            </a:r>
          </a:p>
          <a:p>
            <a:pPr lvl="1"/>
            <a:r>
              <a:rPr lang="en-US" dirty="0"/>
              <a:t>Initial analysis: </a:t>
            </a:r>
            <a:r>
              <a:rPr lang="en-US" dirty="0" err="1"/>
              <a:t>downsampling</a:t>
            </a:r>
            <a:r>
              <a:rPr lang="en-US" dirty="0"/>
              <a:t> more common cell type abrogates differences I saw, so diversity differences due to cell type abundance differences</a:t>
            </a:r>
          </a:p>
          <a:p>
            <a:r>
              <a:rPr lang="en-US" dirty="0"/>
              <a:t>Compare TCR features between highly expanded and not expanded T cells</a:t>
            </a:r>
          </a:p>
          <a:p>
            <a:pPr lvl="1"/>
            <a:r>
              <a:rPr lang="en-US" dirty="0"/>
              <a:t>Initial analysis: don’t seem different by eye</a:t>
            </a:r>
          </a:p>
          <a:p>
            <a:r>
              <a:rPr lang="en-US" dirty="0"/>
              <a:t>Include </a:t>
            </a:r>
            <a:r>
              <a:rPr lang="en-US" dirty="0" err="1"/>
              <a:t>UniCell</a:t>
            </a:r>
            <a:r>
              <a:rPr lang="en-US" dirty="0"/>
              <a:t> Deconvolve among other cell typing methods</a:t>
            </a:r>
          </a:p>
          <a:p>
            <a:r>
              <a:rPr lang="en-US" dirty="0"/>
              <a:t>Investigate datasets even with just baseline data (i.e. are any T cell repertoires of patients who go on to develop </a:t>
            </a:r>
            <a:r>
              <a:rPr lang="en-US" dirty="0" err="1"/>
              <a:t>irAEs</a:t>
            </a:r>
            <a:r>
              <a:rPr lang="en-US" dirty="0"/>
              <a:t> more germline-like at baseline?)</a:t>
            </a:r>
          </a:p>
          <a:p>
            <a:r>
              <a:rPr lang="en-US" dirty="0"/>
              <a:t>Try to get HLA status from single cell data</a:t>
            </a:r>
          </a:p>
        </p:txBody>
      </p:sp>
    </p:spTree>
    <p:extLst>
      <p:ext uri="{BB962C8B-B14F-4D97-AF65-F5344CB8AC3E}">
        <p14:creationId xmlns:p14="http://schemas.microsoft.com/office/powerpoint/2010/main" val="314841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80B60-548B-C03F-979A-B006F89AF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50E26F-8C62-F8A9-A869-2F9F8417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09" y="1588590"/>
            <a:ext cx="8670235" cy="5269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4D3E26-E7F1-98C4-1ADF-5C68285B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Initial ATAC-seq QC progress: comparing counts of reads mapped to different chr</a:t>
            </a:r>
          </a:p>
        </p:txBody>
      </p:sp>
    </p:spTree>
    <p:extLst>
      <p:ext uri="{BB962C8B-B14F-4D97-AF65-F5344CB8AC3E}">
        <p14:creationId xmlns:p14="http://schemas.microsoft.com/office/powerpoint/2010/main" val="428488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973BC-9A99-5EB2-3192-DA89EFD2A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B586E0-9C14-44BA-2032-FDC46469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442" y="1702718"/>
            <a:ext cx="8656984" cy="51552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CF30FC-20DA-478E-6743-61AF7AF4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Comparing % of counts mapped to MT genome</a:t>
            </a:r>
          </a:p>
        </p:txBody>
      </p:sp>
    </p:spTree>
    <p:extLst>
      <p:ext uri="{BB962C8B-B14F-4D97-AF65-F5344CB8AC3E}">
        <p14:creationId xmlns:p14="http://schemas.microsoft.com/office/powerpoint/2010/main" val="168118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B1E23-5EB1-D18B-F346-85039F082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DFB0-4AB2-6A5D-58C4-8023934D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Looking at insert size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00930-C880-E2AC-5A02-8C30F98B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56" y="1666179"/>
            <a:ext cx="8421757" cy="5191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973A0B-8E99-8B1E-F5D3-CBD79C1CA298}"/>
              </a:ext>
            </a:extLst>
          </p:cNvPr>
          <p:cNvSpPr txBox="1"/>
          <p:nvPr/>
        </p:nvSpPr>
        <p:spPr>
          <a:xfrm>
            <a:off x="372961" y="1792303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400"/>
                </a:solidFill>
              </a:rPr>
              <a:t>Nucleosome free</a:t>
            </a:r>
          </a:p>
          <a:p>
            <a:r>
              <a:rPr lang="en-US" dirty="0" err="1">
                <a:solidFill>
                  <a:srgbClr val="FF1918"/>
                </a:solidFill>
              </a:rPr>
              <a:t>Mononucleosome</a:t>
            </a:r>
            <a:endParaRPr lang="en-US" dirty="0">
              <a:solidFill>
                <a:srgbClr val="FF1918"/>
              </a:solidFill>
            </a:endParaRPr>
          </a:p>
          <a:p>
            <a:r>
              <a:rPr lang="en-US" dirty="0" err="1">
                <a:solidFill>
                  <a:srgbClr val="010083"/>
                </a:solidFill>
              </a:rPr>
              <a:t>Dinucleosome</a:t>
            </a:r>
            <a:endParaRPr lang="en-US" dirty="0">
              <a:solidFill>
                <a:srgbClr val="0100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3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E34B4-BFD8-8522-EB8F-05044D1F6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EDE8-18CA-21A2-2F52-1B49800C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Looking at </a:t>
            </a:r>
            <a:r>
              <a:rPr lang="en-US" dirty="0" err="1"/>
              <a:t>MapQ</a:t>
            </a:r>
            <a:r>
              <a:rPr lang="en-US" dirty="0"/>
              <a:t> scores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55C42-B12A-608A-A452-AD31272C8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60" y="1767951"/>
            <a:ext cx="8219661" cy="50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62340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irAE</a:t>
            </a:r>
            <a:r>
              <a:rPr lang="en-US" dirty="0"/>
              <a:t> project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Diversity: try alternative metrics (not Shannon entropy) or alternative methods for abundance controlling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Linkage analysis: compare TCR features between sets, trajectory analysis, statistical tests, investigate many TCRs shared across datasets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Cell typing: </a:t>
            </a:r>
            <a:r>
              <a:rPr lang="en-US" dirty="0" err="1"/>
              <a:t>UniCell</a:t>
            </a:r>
            <a:r>
              <a:rPr lang="en-US" dirty="0"/>
              <a:t> Deconvolve, </a:t>
            </a:r>
            <a:r>
              <a:rPr lang="en-US" dirty="0" err="1"/>
              <a:t>SingleR</a:t>
            </a:r>
            <a:r>
              <a:rPr lang="en-US" dirty="0"/>
              <a:t>… other methods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Feature analysis: top vs. bot expansion, genes whose expression correlates with CD8 </a:t>
            </a:r>
            <a:r>
              <a:rPr lang="en-US" dirty="0" err="1"/>
              <a:t>Trm</a:t>
            </a:r>
            <a:r>
              <a:rPr lang="en-US" dirty="0"/>
              <a:t> TRA </a:t>
            </a:r>
            <a:r>
              <a:rPr lang="en-US" dirty="0" err="1"/>
              <a:t>pgen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New dataset search: baseline datasets, non-RNA cell typing + TCR datasets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HLA status mining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ATACseq</a:t>
            </a:r>
            <a:r>
              <a:rPr lang="en-US" dirty="0"/>
              <a:t> project preparation (practicing on Erin’s data)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More QC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Peak calling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Figure reproduction</a:t>
            </a:r>
          </a:p>
        </p:txBody>
      </p:sp>
    </p:spTree>
    <p:extLst>
      <p:ext uri="{BB962C8B-B14F-4D97-AF65-F5344CB8AC3E}">
        <p14:creationId xmlns:p14="http://schemas.microsoft.com/office/powerpoint/2010/main" val="124165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22022</TotalTime>
  <Words>346</Words>
  <Application>Microsoft Macintosh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Summary of comments from SI meeting</vt:lpstr>
      <vt:lpstr>Initial ATAC-seq QC progress: comparing counts of reads mapped to different chr</vt:lpstr>
      <vt:lpstr>Comparing % of counts mapped to MT genome</vt:lpstr>
      <vt:lpstr>Looking at insert size distribution</vt:lpstr>
      <vt:lpstr>Looking at MapQ scores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4745</cp:revision>
  <dcterms:created xsi:type="dcterms:W3CDTF">2023-09-15T17:40:02Z</dcterms:created>
  <dcterms:modified xsi:type="dcterms:W3CDTF">2024-02-08T22:42:48Z</dcterms:modified>
</cp:coreProperties>
</file>