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406" r:id="rId3"/>
    <p:sldId id="407" r:id="rId4"/>
    <p:sldId id="4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65121" autoAdjust="0"/>
  </p:normalViewPr>
  <p:slideViewPr>
    <p:cSldViewPr snapToGrid="0" showGuides="1">
      <p:cViewPr varScale="1">
        <p:scale>
          <a:sx n="107" d="100"/>
          <a:sy n="107" d="100"/>
        </p:scale>
        <p:origin x="2704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</a:t>
            </a:r>
          </a:p>
          <a:p>
            <a:r>
              <a:rPr lang="en-US" dirty="0"/>
              <a:t># 4104 + 3602 (stop codons) unproductive</a:t>
            </a:r>
          </a:p>
          <a:p>
            <a:endParaRPr lang="en-US" dirty="0"/>
          </a:p>
          <a:p>
            <a:r>
              <a:rPr lang="en-US" dirty="0"/>
              <a:t>TRB</a:t>
            </a:r>
          </a:p>
          <a:p>
            <a:r>
              <a:rPr lang="en-US" dirty="0"/>
              <a:t># 2621 + 1338 (stop codons) unproductive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8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11 9 2023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Myocarditis </a:t>
            </a:r>
            <a:r>
              <a:rPr lang="en-US" dirty="0" err="1"/>
              <a:t>irAE</a:t>
            </a:r>
            <a:r>
              <a:rPr lang="en-US" dirty="0"/>
              <a:t> dataset progress</a:t>
            </a:r>
          </a:p>
          <a:p>
            <a:pPr lvl="1"/>
            <a:r>
              <a:rPr lang="en-US" dirty="0"/>
              <a:t>Attempts to improve stitching</a:t>
            </a:r>
          </a:p>
          <a:p>
            <a:pPr lvl="1"/>
            <a:r>
              <a:rPr lang="en-US" dirty="0"/>
              <a:t>IMGT/</a:t>
            </a:r>
            <a:r>
              <a:rPr lang="en-US" dirty="0" err="1"/>
              <a:t>HighV</a:t>
            </a:r>
            <a:r>
              <a:rPr lang="en-US" dirty="0"/>
              <a:t>-Quest data </a:t>
            </a:r>
            <a:r>
              <a:rPr lang="en-US" dirty="0">
                <a:sym typeface="Wingdings" pitchFamily="2" charset="2"/>
              </a:rPr>
              <a:t> issues with stitching even with stitched TCR sequences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Attempts to improve stitching and lose fewer TCRs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Main error: unable to find N terminus of CDR3 in V gene, more often for TRA than TRB</a:t>
            </a:r>
          </a:p>
          <a:p>
            <a:endParaRPr lang="en-US" dirty="0"/>
          </a:p>
          <a:p>
            <a:r>
              <a:rPr lang="en-US" dirty="0"/>
              <a:t>Trends of yes/no errors: problematic V genes more often don’t have *01 suffix</a:t>
            </a:r>
          </a:p>
          <a:p>
            <a:endParaRPr lang="en-US" dirty="0"/>
          </a:p>
          <a:p>
            <a:r>
              <a:rPr lang="en-US" dirty="0"/>
              <a:t>Attempts to fix</a:t>
            </a:r>
          </a:p>
          <a:p>
            <a:pPr lvl="1"/>
            <a:r>
              <a:rPr lang="en-US" dirty="0"/>
              <a:t>Try CDR3 </a:t>
            </a:r>
            <a:r>
              <a:rPr lang="en-US" dirty="0" err="1"/>
              <a:t>nt</a:t>
            </a:r>
            <a:r>
              <a:rPr lang="en-US" dirty="0"/>
              <a:t> sequence instead of AA sequence as input: no change</a:t>
            </a:r>
          </a:p>
          <a:p>
            <a:pPr lvl="1"/>
            <a:r>
              <a:rPr lang="en-US" dirty="0"/>
              <a:t>Try stripping C &amp; F from CDR3 AA as input: lose even more TCRs</a:t>
            </a:r>
          </a:p>
          <a:p>
            <a:pPr lvl="1"/>
            <a:r>
              <a:rPr lang="en-US" dirty="0"/>
              <a:t>Add *01 (prototypical allele designation) to V/J alleles: no change</a:t>
            </a:r>
          </a:p>
        </p:txBody>
      </p:sp>
    </p:spTree>
    <p:extLst>
      <p:ext uri="{BB962C8B-B14F-4D97-AF65-F5344CB8AC3E}">
        <p14:creationId xmlns:p14="http://schemas.microsoft.com/office/powerpoint/2010/main" val="270821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Stitching likely dysfunctional despite producing TCR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90"/>
            <a:ext cx="10668990" cy="32346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Filtered input data for productive TCRs</a:t>
            </a:r>
          </a:p>
          <a:p>
            <a:pPr lvl="1"/>
            <a:r>
              <a:rPr lang="en-US" dirty="0"/>
              <a:t>Removes 16,713 unproductive TCRs, leaves 112,549 productive ones</a:t>
            </a:r>
          </a:p>
          <a:p>
            <a:r>
              <a:rPr lang="en-US" dirty="0"/>
              <a:t>Stitch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TRA_aa</a:t>
            </a:r>
            <a:r>
              <a:rPr lang="en-US" dirty="0"/>
              <a:t> and </a:t>
            </a:r>
            <a:r>
              <a:rPr lang="en-US" dirty="0" err="1"/>
              <a:t>TRB_aa</a:t>
            </a:r>
            <a:r>
              <a:rPr lang="en-US" dirty="0"/>
              <a:t> from </a:t>
            </a:r>
            <a:r>
              <a:rPr lang="en-US" dirty="0" err="1"/>
              <a:t>stitchr</a:t>
            </a:r>
            <a:r>
              <a:rPr lang="en-US" dirty="0"/>
              <a:t> have stop codons… at least in frame it’s displayed in</a:t>
            </a:r>
          </a:p>
          <a:p>
            <a:pPr lvl="1"/>
            <a:r>
              <a:rPr lang="en-US" dirty="0"/>
              <a:t>”User specified leader sequence is not evenly divisible by 3 – stitched TCR frame will likely be wrong” error present for all stitched TCRs</a:t>
            </a:r>
          </a:p>
          <a:p>
            <a:r>
              <a:rPr lang="en-US" dirty="0"/>
              <a:t>IMGT/</a:t>
            </a:r>
            <a:r>
              <a:rPr lang="en-US" dirty="0" err="1"/>
              <a:t>HighV</a:t>
            </a:r>
            <a:r>
              <a:rPr lang="en-US" dirty="0"/>
              <a:t>-Quest TCR issues</a:t>
            </a:r>
          </a:p>
          <a:p>
            <a:pPr lvl="1"/>
            <a:r>
              <a:rPr lang="en-US" dirty="0"/>
              <a:t>2nd-CYS 104 not identified: this may indicate potential nucleotide insertion(s) and/or deletion(s) which are not dealt in this release</a:t>
            </a:r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C62C16-0364-2589-7E09-D62F8C5F1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92219"/>
              </p:ext>
            </p:extLst>
          </p:nvPr>
        </p:nvGraphicFramePr>
        <p:xfrm>
          <a:off x="942109" y="5054007"/>
          <a:ext cx="103077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985">
                  <a:extLst>
                    <a:ext uri="{9D8B030D-6E8A-4147-A177-3AD203B41FA5}">
                      <a16:colId xmlns:a16="http://schemas.microsoft.com/office/drawing/2014/main" val="2638274434"/>
                    </a:ext>
                  </a:extLst>
                </a:gridCol>
                <a:gridCol w="2869869">
                  <a:extLst>
                    <a:ext uri="{9D8B030D-6E8A-4147-A177-3AD203B41FA5}">
                      <a16:colId xmlns:a16="http://schemas.microsoft.com/office/drawing/2014/main" val="912844178"/>
                    </a:ext>
                  </a:extLst>
                </a:gridCol>
                <a:gridCol w="3435927">
                  <a:extLst>
                    <a:ext uri="{9D8B030D-6E8A-4147-A177-3AD203B41FA5}">
                      <a16:colId xmlns:a16="http://schemas.microsoft.com/office/drawing/2014/main" val="3456375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IMGT/</a:t>
                      </a:r>
                      <a:r>
                        <a:rPr lang="en-US" dirty="0" err="1"/>
                        <a:t>HighV</a:t>
                      </a:r>
                      <a:r>
                        <a:rPr lang="en-US" dirty="0"/>
                        <a:t>-Quest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6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productive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0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rearranged but no junction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unproductive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1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67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9011</TotalTime>
  <Words>272</Words>
  <Application>Microsoft Macintosh PowerPoint</Application>
  <PresentationFormat>Widescreen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Weekly meeting</vt:lpstr>
      <vt:lpstr>Outline</vt:lpstr>
      <vt:lpstr>Attempts to improve stitching and lose fewer TCRs</vt:lpstr>
      <vt:lpstr>Stitching likely dysfunctional despite producing TCR sequences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808</cp:revision>
  <dcterms:created xsi:type="dcterms:W3CDTF">2023-09-15T17:40:02Z</dcterms:created>
  <dcterms:modified xsi:type="dcterms:W3CDTF">2023-11-06T21:06:53Z</dcterms:modified>
</cp:coreProperties>
</file>