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06" r:id="rId3"/>
    <p:sldId id="440" r:id="rId4"/>
    <p:sldId id="446" r:id="rId5"/>
    <p:sldId id="444" r:id="rId6"/>
    <p:sldId id="445" r:id="rId7"/>
    <p:sldId id="442" r:id="rId8"/>
    <p:sldId id="443" r:id="rId9"/>
    <p:sldId id="441" r:id="rId10"/>
    <p:sldId id="4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related to connection between infections before autoimmune development? Or just bystanders?</a:t>
            </a:r>
          </a:p>
          <a:p>
            <a:endParaRPr lang="en-US" dirty="0"/>
          </a:p>
          <a:p>
            <a:r>
              <a:rPr lang="en-US" dirty="0" err="1"/>
              <a:t>VDJdb</a:t>
            </a:r>
            <a:r>
              <a:rPr lang="en-US" dirty="0"/>
              <a:t> mostly MHC class I (80k, 4k class 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took longest 50 and shortest 50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from CD8 T cells per patient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KLRC2 is an NK-associated 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12 7 2023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Slowly beginning to assemble </a:t>
            </a:r>
            <a:r>
              <a:rPr lang="en-US"/>
              <a:t>SI presentation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There are many more TRBs specific for CMV and EBV in those developing </a:t>
            </a:r>
            <a:r>
              <a:rPr lang="en-US" dirty="0" err="1"/>
              <a:t>irAEs</a:t>
            </a:r>
            <a:r>
              <a:rPr lang="en-US" dirty="0"/>
              <a:t>, mostly driven by a few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8F607-A3A7-8C1B-809E-F79CDAF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" y="2137665"/>
            <a:ext cx="6033635" cy="383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20596-8896-FA26-A3DD-C59227C6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65" y="2171222"/>
            <a:ext cx="6033635" cy="38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KLRC2 is the only gene significantly differentially expressed between longest and shortest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 CD8 T cells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4FD69-ADF5-FB15-EE0D-F8ED6ACF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80" y="1667449"/>
            <a:ext cx="7772400" cy="4884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9C19B-9D02-C492-1B63-CD2B7DE152F1}"/>
              </a:ext>
            </a:extLst>
          </p:cNvPr>
          <p:cNvSpPr txBox="1"/>
          <p:nvPr/>
        </p:nvSpPr>
        <p:spPr>
          <a:xfrm>
            <a:off x="3352800" y="25196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4832F-2155-236F-2961-9A7E4195BA8F}"/>
              </a:ext>
            </a:extLst>
          </p:cNvPr>
          <p:cNvSpPr txBox="1"/>
          <p:nvPr/>
        </p:nvSpPr>
        <p:spPr>
          <a:xfrm>
            <a:off x="2565687" y="6336268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C22A2-DD50-EF1E-4ED4-FF2C0D0A9A80}"/>
              </a:ext>
            </a:extLst>
          </p:cNvPr>
          <p:cNvSpPr txBox="1"/>
          <p:nvPr/>
        </p:nvSpPr>
        <p:spPr>
          <a:xfrm>
            <a:off x="9483868" y="6059269"/>
            <a:ext cx="110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1,200</a:t>
            </a:r>
          </a:p>
          <a:p>
            <a:r>
              <a:rPr lang="en-US" dirty="0">
                <a:solidFill>
                  <a:srgbClr val="06BFC4"/>
                </a:solidFill>
              </a:rPr>
              <a:t>n = 1,200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9D1C22-7A6E-82EC-A5CC-9CBD412A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55" y="1820499"/>
            <a:ext cx="7022690" cy="4350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Solid conclusion #1 from myocarditis dataset: CD8 TEM CDR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DC9E1-1BDF-7B28-ABD4-4B71329FC18A}"/>
              </a:ext>
            </a:extLst>
          </p:cNvPr>
          <p:cNvSpPr txBox="1"/>
          <p:nvPr/>
        </p:nvSpPr>
        <p:spPr>
          <a:xfrm>
            <a:off x="4131818" y="5777384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C603C-3660-F2A1-D833-46A82EBD2913}"/>
              </a:ext>
            </a:extLst>
          </p:cNvPr>
          <p:cNvSpPr txBox="1"/>
          <p:nvPr/>
        </p:nvSpPr>
        <p:spPr>
          <a:xfrm>
            <a:off x="4480987" y="2428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13063-5843-8710-C7CE-716C7FBA4392}"/>
              </a:ext>
            </a:extLst>
          </p:cNvPr>
          <p:cNvSpPr txBox="1"/>
          <p:nvPr/>
        </p:nvSpPr>
        <p:spPr>
          <a:xfrm>
            <a:off x="2982247" y="6432422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p &lt;1e-4; 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90C1F-AE9E-9EBD-EEB6-323CA4738DD2}"/>
              </a:ext>
            </a:extLst>
          </p:cNvPr>
          <p:cNvSpPr txBox="1"/>
          <p:nvPr/>
        </p:nvSpPr>
        <p:spPr>
          <a:xfrm>
            <a:off x="6772417" y="2428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CBE48-241E-8342-1DF8-CE59AE5E1549}"/>
              </a:ext>
            </a:extLst>
          </p:cNvPr>
          <p:cNvSpPr txBox="1"/>
          <p:nvPr/>
        </p:nvSpPr>
        <p:spPr>
          <a:xfrm>
            <a:off x="6538831" y="5777385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Solid conclusion #1 from myocarditis dataset: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95C7-8357-4635-01F5-95F1B605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77" y="1787548"/>
            <a:ext cx="7071852" cy="41320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AB7E95-3129-265B-4691-B69F2ED9E1A6}"/>
              </a:ext>
            </a:extLst>
          </p:cNvPr>
          <p:cNvSpPr txBox="1"/>
          <p:nvPr/>
        </p:nvSpPr>
        <p:spPr>
          <a:xfrm>
            <a:off x="3954836" y="5777384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6C4061-0208-CEA2-31EE-CFBAD992C396}"/>
              </a:ext>
            </a:extLst>
          </p:cNvPr>
          <p:cNvSpPr txBox="1"/>
          <p:nvPr/>
        </p:nvSpPr>
        <p:spPr>
          <a:xfrm>
            <a:off x="6361849" y="5777385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982247" y="6432422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p &lt;1e-4; 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DCD3A-7797-CFAA-E5C7-20E888508F16}"/>
              </a:ext>
            </a:extLst>
          </p:cNvPr>
          <p:cNvSpPr txBox="1"/>
          <p:nvPr/>
        </p:nvSpPr>
        <p:spPr>
          <a:xfrm>
            <a:off x="6587613" y="2184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A5ADB-B102-5D6D-CED8-AD8B2786B8DB}"/>
              </a:ext>
            </a:extLst>
          </p:cNvPr>
          <p:cNvSpPr txBox="1"/>
          <p:nvPr/>
        </p:nvSpPr>
        <p:spPr>
          <a:xfrm>
            <a:off x="4152969" y="2184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25138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Somewhat solid conclusion #1 from myocarditis dataset: CD8 TCM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8D106-B8ED-71AE-FA58-86D310C7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216" y="2073648"/>
            <a:ext cx="6147629" cy="3840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AA4EE-35AE-B8E5-FBAD-656ACCFB3681}"/>
              </a:ext>
            </a:extLst>
          </p:cNvPr>
          <p:cNvSpPr txBox="1"/>
          <p:nvPr/>
        </p:nvSpPr>
        <p:spPr>
          <a:xfrm>
            <a:off x="4536248" y="5854695"/>
            <a:ext cx="319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 TCM TRB </a:t>
            </a:r>
            <a:r>
              <a:rPr lang="en-US" dirty="0" err="1"/>
              <a:t>pval</a:t>
            </a:r>
            <a:r>
              <a:rPr lang="en-US" dirty="0"/>
              <a:t> = 0.08</a:t>
            </a:r>
          </a:p>
          <a:p>
            <a:r>
              <a:rPr lang="en-US" dirty="0">
                <a:solidFill>
                  <a:srgbClr val="F8766D"/>
                </a:solidFill>
              </a:rPr>
              <a:t>n = 29</a:t>
            </a:r>
          </a:p>
          <a:p>
            <a:r>
              <a:rPr lang="en-US" dirty="0">
                <a:solidFill>
                  <a:srgbClr val="06BFC4"/>
                </a:solidFill>
              </a:rPr>
              <a:t>n =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8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Unanswered questions from myocarditis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Antigen specificities</a:t>
            </a:r>
          </a:p>
        </p:txBody>
      </p:sp>
    </p:spTree>
    <p:extLst>
      <p:ext uri="{BB962C8B-B14F-4D97-AF65-F5344CB8AC3E}">
        <p14:creationId xmlns:p14="http://schemas.microsoft.com/office/powerpoint/2010/main" val="75881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14113</TotalTime>
  <Words>280</Words>
  <Application>Microsoft Macintosh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Weekly meeting</vt:lpstr>
      <vt:lpstr>Outline</vt:lpstr>
      <vt:lpstr>There are many more TRBs specific for CMV and EBV in those developing irAEs, mostly driven by a few patients</vt:lpstr>
      <vt:lpstr>KLRC2 is the only gene significantly differentially expressed between longest and shortest CDR3β CD8 T cells</vt:lpstr>
      <vt:lpstr>Solid conclusion #1 from myocarditis dataset: CD8 TEM CDRβs longer in those developing irAEs</vt:lpstr>
      <vt:lpstr>Solid conclusion #1 from myocarditis dataset: CD8 TEM TRBs less germline-like in those developing irAEs</vt:lpstr>
      <vt:lpstr>Somewhat solid conclusion #1 from myocarditis dataset: CD8 TCM CDR3βs longer in those developing irAEs</vt:lpstr>
      <vt:lpstr>Unanswered questions from myocarditis dataset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1929</cp:revision>
  <dcterms:created xsi:type="dcterms:W3CDTF">2023-09-15T17:40:02Z</dcterms:created>
  <dcterms:modified xsi:type="dcterms:W3CDTF">2023-12-05T01:31:24Z</dcterms:modified>
</cp:coreProperties>
</file>