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541" r:id="rId3"/>
    <p:sldId id="582" r:id="rId4"/>
    <p:sldId id="577" r:id="rId5"/>
    <p:sldId id="578" r:id="rId6"/>
    <p:sldId id="580" r:id="rId7"/>
    <p:sldId id="579" r:id="rId8"/>
    <p:sldId id="583" r:id="rId9"/>
    <p:sldId id="550" r:id="rId10"/>
    <p:sldId id="529" r:id="rId11"/>
    <p:sldId id="576" r:id="rId12"/>
    <p:sldId id="584" r:id="rId13"/>
    <p:sldId id="5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9067-16DF-05C2-4F7D-D4AD8A50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6132F-9268-A499-59F0-7BA2FC6C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9BA8A-8BC5-48B5-29E8-0A6462EE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31FB-F0DE-A1A1-3935-AADC8A3C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84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5A9B-FCEE-6F7D-9622-145DAC34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4DD4-92A1-2BD9-9D66-AE40E8E54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F45D9-2262-CE49-7AAF-99DB70107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08A8-1A74-B964-5810-DE42CC8DD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Significant hits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(severe)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HC, none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cancer: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MAIT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CCR4pos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ICOSpos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cancer: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CRTH2pos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SCM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age and Batch as confounders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08F8-B466-1EC2-BB28-39C456B2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6BE36-72D5-DE34-95DF-D8C427005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0415E-040E-D5F2-7990-EACA108D8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5331-9119-1300-9EBD-B7D430F65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10 23 2024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severe </a:t>
            </a:r>
            <a:r>
              <a:rPr lang="en-US" dirty="0" err="1"/>
              <a:t>irAE</a:t>
            </a:r>
            <a:r>
              <a:rPr lang="en-US" dirty="0"/>
              <a:t> (high grade) patient immunotypes appear distinct from non-severe </a:t>
            </a:r>
            <a:r>
              <a:rPr lang="en-US" dirty="0" err="1"/>
              <a:t>irAE</a:t>
            </a:r>
            <a:r>
              <a:rPr lang="en-US" dirty="0"/>
              <a:t> patient immunotypes at baseline?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IMPACD: using hierarchical/combinatory gating, do we see distinct immunotypes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042"/>
            <a:ext cx="8664498" cy="232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A9F8-8FCD-A612-3C8B-11CEDB55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2C8D-12DC-6B73-CA6B-A2FCF8C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longer see batch effects after regressing batch 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4A84-8B48-E4E6-4383-3A394284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28" y="1626669"/>
            <a:ext cx="4480957" cy="5231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36676-434D-4DB1-E0FE-5CCB6400864E}"/>
              </a:ext>
            </a:extLst>
          </p:cNvPr>
          <p:cNvSpPr txBox="1"/>
          <p:nvPr/>
        </p:nvSpPr>
        <p:spPr>
          <a:xfrm>
            <a:off x="4148145" y="6079609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95293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9FADC-FBBC-EB4A-05BF-5CF1F643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7C7-7960-F4FD-4CEB-710E69B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34599" cy="1325563"/>
          </a:xfrm>
        </p:spPr>
        <p:txBody>
          <a:bodyPr>
            <a:normAutofit/>
          </a:bodyPr>
          <a:lstStyle/>
          <a:p>
            <a:r>
              <a:rPr lang="en-US" dirty="0"/>
              <a:t>Certain features contribute more to variation (baseline)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F56D-0CFE-CFA2-3209-B454C0F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2" y="1257352"/>
            <a:ext cx="7010399" cy="5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not distinct by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95C29-1EB2-BDF7-AF8F-F74CA31A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98" y="1535126"/>
            <a:ext cx="4519635" cy="53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DC301F-B2EC-A419-BCE3-5F6E8BB1611B}"/>
              </a:ext>
            </a:extLst>
          </p:cNvPr>
          <p:cNvSpPr txBox="1"/>
          <p:nvPr/>
        </p:nvSpPr>
        <p:spPr>
          <a:xfrm>
            <a:off x="7575082" y="2406316"/>
            <a:ext cx="380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Re-do w/ same colors as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19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AID subgroup immunotypes are not very distinct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CAB1-8519-2D73-EF19-4B2049F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45" y="1597572"/>
            <a:ext cx="4523331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648732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distinct from other cancer subtypes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4F14-8A8E-A7E5-2ACD-6B56BC2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9" y="0"/>
            <a:ext cx="589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94AC86-94E7-066B-904B-BC5AE1B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0"/>
            <a:ext cx="58417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(baseline samples)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8B0AF-CA81-4B2A-3E92-AD4286A0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5250"/>
            <a:ext cx="5715000" cy="666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843219" y="577091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236321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batch from baseline samples doesn’t reveal clearly distinct immunotypes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3A392-DD08-CEBF-C46F-6947CF38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16" y="2114954"/>
            <a:ext cx="4027305" cy="4743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26381" y="1745622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599F-04B2-0EAD-7CD1-F94898E8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66" y="2114954"/>
            <a:ext cx="4056271" cy="47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7743-C5CC-7163-42F9-8A139DE9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9FA2-5D53-2BEB-66A2-ABC93F20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618-530F-D746-FAF5-0E38C47B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Baseline immunotypes are not distinct by general group, even after regressing batch out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ICA does not appear better at distinguishing unique immunotypes by group (baseline) than PCA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AID subgroup immunotypes are not very distinct either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baseline head, neck, and lung cancer subgroup immunotypes are distinct from other cancer subtypes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age contributes to variation (baseline samples)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not shown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don’t see effect of previous treatments (radiation, chemoradiation…) on baseline cancer immunotypes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including all features at baseline (even those with high technical variation) does not reveal distinct immunotypes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8126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18844</TotalTime>
  <Words>542</Words>
  <Application>Microsoft Macintosh PowerPoint</Application>
  <PresentationFormat>Widescreen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Baseline immunotypes are not distinct by group</vt:lpstr>
      <vt:lpstr>ICA doesn’t appear better at distinguishing unique immunotypes by group than PCA (baseline data)</vt:lpstr>
      <vt:lpstr>AID subgroup immunotypes are not very distinct either</vt:lpstr>
      <vt:lpstr>Baseline head, neck, and lung cancer immunotypes are distinct from other cancer subtypes</vt:lpstr>
      <vt:lpstr>Age contributes to variation (baseline samples)</vt:lpstr>
      <vt:lpstr>Some evidence of batch effects in baseline data</vt:lpstr>
      <vt:lpstr>Regressing out batch from baseline samples doesn’t reveal clearly distinct immunotypes</vt:lpstr>
      <vt:lpstr>Conclusions</vt:lpstr>
      <vt:lpstr>Next steps</vt:lpstr>
      <vt:lpstr>Acknowledgements</vt:lpstr>
      <vt:lpstr>No longer see batch effects after regressing batch out</vt:lpstr>
      <vt:lpstr>Certain features contribute more to variation (baseline)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3456</cp:revision>
  <dcterms:created xsi:type="dcterms:W3CDTF">2023-09-15T17:40:02Z</dcterms:created>
  <dcterms:modified xsi:type="dcterms:W3CDTF">2024-10-10T19:26:56Z</dcterms:modified>
</cp:coreProperties>
</file>