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7" r:id="rId2"/>
    <p:sldId id="499" r:id="rId3"/>
    <p:sldId id="547" r:id="rId4"/>
    <p:sldId id="546" r:id="rId5"/>
    <p:sldId id="548" r:id="rId6"/>
    <p:sldId id="54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76B-7C8E-6236-A6EA-8008007E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A8FEE-AC6F-95EE-1A11-C7001DD2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E695-0E78-FBF2-5E5B-0679C2EB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MES = Mayo endoscopic score</a:t>
            </a:r>
          </a:p>
          <a:p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Active colitis elsewhere defined as Mayo colitis score &gt;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4545-0414-F811-D296-9820C43F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TRB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There are many more unique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clonotypes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(~1200) than in Thomas (~200), about same for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(~3.5k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and ~4.5k in Thomas)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Colitis cohort differences &amp; combining datasets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7684-791E-B930-0E9E-23D60912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722A-1701-7CC5-C2C2-A329E53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76338" cy="1325563"/>
          </a:xfrm>
        </p:spPr>
        <p:txBody>
          <a:bodyPr>
            <a:normAutofit/>
          </a:bodyPr>
          <a:lstStyle/>
          <a:p>
            <a:r>
              <a:rPr lang="en-US" dirty="0"/>
              <a:t>Mayo endoscopic/colitis scores similar between datasets, so colitis severity seems similar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8BF47-09A0-7456-51CE-F0DC9E7B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56" y="2626435"/>
            <a:ext cx="3476941" cy="1839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E9B91-CAA3-5049-237E-17330374770B}"/>
              </a:ext>
            </a:extLst>
          </p:cNvPr>
          <p:cNvSpPr txBox="1"/>
          <p:nvPr/>
        </p:nvSpPr>
        <p:spPr>
          <a:xfrm>
            <a:off x="7148668" y="2279831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</a:t>
            </a:r>
            <a:r>
              <a:rPr lang="en-US" dirty="0" err="1"/>
              <a:t>biorxiv</a:t>
            </a:r>
            <a:r>
              <a:rPr lang="en-US" dirty="0"/>
              <a:t> Thomas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FA06A-72BF-BC40-8119-748B4AD099EC}"/>
              </a:ext>
            </a:extLst>
          </p:cNvPr>
          <p:cNvSpPr txBox="1"/>
          <p:nvPr/>
        </p:nvSpPr>
        <p:spPr>
          <a:xfrm>
            <a:off x="1025565" y="227983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cell </a:t>
            </a:r>
            <a:r>
              <a:rPr lang="en-US" dirty="0" err="1"/>
              <a:t>Luoma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D78AB-92B5-89C6-EFB8-B84197AA1F8E}"/>
              </a:ext>
            </a:extLst>
          </p:cNvPr>
          <p:cNvSpPr txBox="1"/>
          <p:nvPr/>
        </p:nvSpPr>
        <p:spPr>
          <a:xfrm>
            <a:off x="4301944" y="3890094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CTCAE grades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75D9B-A648-60F1-A2D1-5259CEBF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9" y="5026193"/>
            <a:ext cx="2806262" cy="189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EA0B0-A8DA-62D9-FC01-43D662D24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49" y="2655008"/>
            <a:ext cx="2806262" cy="2465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50F17-84A4-8502-75D1-AF0A0C493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244" y="4280338"/>
            <a:ext cx="2487737" cy="2465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94C015-E942-AF85-92CB-C0523FBD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5786" y="5232320"/>
            <a:ext cx="4916214" cy="16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CD4 proliferating TRB </a:t>
            </a:r>
            <a:r>
              <a:rPr lang="en-US" dirty="0" err="1"/>
              <a:t>pgen</a:t>
            </a:r>
            <a:r>
              <a:rPr lang="en-US" dirty="0"/>
              <a:t> effect opposite in 2 datasets, but CD8 </a:t>
            </a:r>
            <a:r>
              <a:rPr lang="en-US" dirty="0" err="1"/>
              <a:t>Trm</a:t>
            </a:r>
            <a:r>
              <a:rPr lang="en-US" dirty="0"/>
              <a:t> TRBs seem slightly more germline in both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6F791-CA3E-8543-EB01-2E837021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25" y="1709494"/>
            <a:ext cx="9118149" cy="4397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E9ED74-8BF3-2278-68FB-5C773002A43A}"/>
              </a:ext>
            </a:extLst>
          </p:cNvPr>
          <p:cNvSpPr txBox="1"/>
          <p:nvPr/>
        </p:nvSpPr>
        <p:spPr>
          <a:xfrm>
            <a:off x="93172" y="6033047"/>
            <a:ext cx="719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 more CD4 proliferating clonotypes in </a:t>
            </a:r>
            <a:r>
              <a:rPr lang="en-US" sz="1400" dirty="0" err="1"/>
              <a:t>Luoma</a:t>
            </a:r>
            <a:r>
              <a:rPr lang="en-US" sz="1400" dirty="0"/>
              <a:t>, but about same for CD8 </a:t>
            </a:r>
            <a:r>
              <a:rPr lang="en-US" sz="1400" dirty="0" err="1"/>
              <a:t>Trm</a:t>
            </a:r>
            <a:r>
              <a:rPr lang="en-US" sz="1400" dirty="0"/>
              <a:t> in both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B897-7DFC-B58A-1DE8-FB895F4158BC}"/>
              </a:ext>
            </a:extLst>
          </p:cNvPr>
          <p:cNvSpPr txBox="1"/>
          <p:nvPr/>
        </p:nvSpPr>
        <p:spPr>
          <a:xfrm>
            <a:off x="5780690" y="20810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BF43-7EE6-05AC-2CBA-5A5297232F6C}"/>
              </a:ext>
            </a:extLst>
          </p:cNvPr>
          <p:cNvSpPr txBox="1"/>
          <p:nvPr/>
        </p:nvSpPr>
        <p:spPr>
          <a:xfrm>
            <a:off x="8648017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CE64D-FA73-C34A-51F2-D1183CD17EC2}"/>
              </a:ext>
            </a:extLst>
          </p:cNvPr>
          <p:cNvSpPr txBox="1"/>
          <p:nvPr/>
        </p:nvSpPr>
        <p:spPr>
          <a:xfrm>
            <a:off x="3836693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Joined analysis results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Highly expanded CD8 </a:t>
            </a:r>
            <a:r>
              <a:rPr lang="en-US" dirty="0" err="1"/>
              <a:t>Trm</a:t>
            </a:r>
            <a:r>
              <a:rPr lang="en-US" dirty="0"/>
              <a:t> TRAs may be more germline-like in colitis tissue (driven by </a:t>
            </a:r>
            <a:r>
              <a:rPr lang="en-US" dirty="0" err="1"/>
              <a:t>Luoma</a:t>
            </a:r>
            <a:r>
              <a:rPr lang="en-US" dirty="0"/>
              <a:t> dataset though, shown in last week presentation)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CD8 </a:t>
            </a:r>
            <a:r>
              <a:rPr lang="en-US" dirty="0" err="1"/>
              <a:t>Trms</a:t>
            </a:r>
            <a:r>
              <a:rPr lang="en-US" dirty="0"/>
              <a:t> TRB may be more germline-like in colitis tissue across both datasets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CD4 proliferating TRB germline effect opposite in 2 datasets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9798268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30918</TotalTime>
  <Words>197</Words>
  <Application>Microsoft Macintosh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Mayo endoscopic/colitis scores similar between datasets, so colitis severity seems similar</vt:lpstr>
      <vt:lpstr>CD4 proliferating TRB pgen effect opposite in 2 datasets, but CD8 Trm TRBs seem slightly more germline in both datasets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5289</cp:revision>
  <dcterms:created xsi:type="dcterms:W3CDTF">2023-09-15T17:40:02Z</dcterms:created>
  <dcterms:modified xsi:type="dcterms:W3CDTF">2024-03-02T01:24:19Z</dcterms:modified>
</cp:coreProperties>
</file>