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477" r:id="rId2"/>
    <p:sldId id="754" r:id="rId3"/>
    <p:sldId id="804" r:id="rId4"/>
    <p:sldId id="806" r:id="rId5"/>
    <p:sldId id="805" r:id="rId6"/>
    <p:sldId id="786" r:id="rId7"/>
    <p:sldId id="80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BEBE"/>
    <a:srgbClr val="FFC0CB"/>
    <a:srgbClr val="AB4FF3"/>
    <a:srgbClr val="90ED91"/>
    <a:srgbClr val="5DC762"/>
    <a:srgbClr val="FDE824"/>
    <a:srgbClr val="20908C"/>
    <a:srgbClr val="3B528B"/>
    <a:srgbClr val="450C54"/>
    <a:srgbClr val="01B6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03"/>
    <p:restoredTop sz="82297" autoAdjust="0"/>
  </p:normalViewPr>
  <p:slideViewPr>
    <p:cSldViewPr snapToGrid="0" showGuides="1">
      <p:cViewPr varScale="1">
        <p:scale>
          <a:sx n="137" d="100"/>
          <a:sy n="137" d="100"/>
        </p:scale>
        <p:origin x="158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1/23/25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>
              <a:effectLst/>
              <a:latin typeface="AdvPSA18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1" i="0" u="none" strike="noStrike" dirty="0">
              <a:solidFill>
                <a:srgbClr val="212121"/>
              </a:solidFill>
              <a:effectLst/>
              <a:latin typeface="Aptos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89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C49545-E251-2238-3432-38F04D48E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589E42-3799-914A-4595-3B1109F929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E8522C-8014-D01E-33AA-8FBFDE1E4E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0" lvl="2" indent="-457200">
              <a:buFont typeface="+mj-lt"/>
              <a:buAutoNum type="alphaLcParenR"/>
            </a:pP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CF6A6-E49D-D1F9-7594-3B2948299F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96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80F094-48D9-9E57-9E2B-E087C89F0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BB0F6D-220E-36D6-D9F3-EF2BF98480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DC9D51-8C6A-604C-E5AA-5B766D6B4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0" lvl="2" indent="-457200">
              <a:buFont typeface="+mj-lt"/>
              <a:buAutoNum type="alphaLcParenR"/>
            </a:pPr>
            <a:r>
              <a:rPr lang="en-US" b="0" dirty="0"/>
              <a:t>https://</a:t>
            </a:r>
            <a:r>
              <a:rPr lang="en-US" b="0" dirty="0" err="1"/>
              <a:t>github.com</a:t>
            </a:r>
            <a:r>
              <a:rPr lang="en-US" b="0" dirty="0"/>
              <a:t>/</a:t>
            </a:r>
            <a:r>
              <a:rPr lang="en-US" b="0" dirty="0" err="1"/>
              <a:t>linsleyp</a:t>
            </a:r>
            <a:r>
              <a:rPr lang="en-US" b="0" dirty="0"/>
              <a:t>/</a:t>
            </a:r>
            <a:r>
              <a:rPr lang="en-US" b="0" dirty="0" err="1"/>
              <a:t>Long_Linsley_AbATE</a:t>
            </a:r>
            <a:r>
              <a:rPr lang="en-US" b="0" dirty="0"/>
              <a:t>/blob/master/</a:t>
            </a:r>
            <a:r>
              <a:rPr lang="en-US" b="0" dirty="0" err="1"/>
              <a:t>data_files</a:t>
            </a:r>
            <a:r>
              <a:rPr lang="en-US" b="0" dirty="0"/>
              <a:t>/WB_RNA-seq/combined_ABATE_TMM_batch_corrected_counts_after_qc_063016.rds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452E0-F9E6-20ED-4DA5-FAEB910F90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9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125A2-3117-7F6A-0189-A85CB9561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501ED5-E9DA-B909-4217-7A61B68022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27D4DC-F53D-FB33-5382-1CB572E606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0" lvl="2" indent="-457200">
              <a:buFont typeface="+mj-lt"/>
              <a:buAutoNum type="alphaLcParenR"/>
            </a:pP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8E571-EE96-1917-A510-CEF9E0D0E8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41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0" lvl="2" indent="-457200"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38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A05D9-854E-DACD-F75E-B3BDFBDC8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6E18BE-0A9D-E73D-58BC-DE81BE84BC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5F26E8-57D2-90FB-51AE-2FF5B22F61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0" lvl="2" indent="-457200"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98370-DDC1-7771-2493-12D6B84654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36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0" i="0" u="none" strike="noStrike" dirty="0">
                <a:solidFill>
                  <a:srgbClr val="212121"/>
                </a:solidFill>
                <a:effectLst/>
              </a:rPr>
              <a:t>Weekly meeting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1 23 2025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274084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0FDFCF-AEFD-6D7B-6B89-12A07B497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134600" cy="44994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CD127 project analysis progress</a:t>
            </a:r>
          </a:p>
        </p:txBody>
      </p:sp>
    </p:spTree>
    <p:extLst>
      <p:ext uri="{BB962C8B-B14F-4D97-AF65-F5344CB8AC3E}">
        <p14:creationId xmlns:p14="http://schemas.microsoft.com/office/powerpoint/2010/main" val="203989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43423-3CC6-1AD6-39A9-9E0B1C17C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4346E98-24A6-F6F2-EECE-8B0E0D6DD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TN10 whole blood </a:t>
            </a:r>
            <a:r>
              <a:rPr lang="en-US" dirty="0" err="1"/>
              <a:t>RNAseq</a:t>
            </a:r>
            <a:r>
              <a:rPr lang="en-US" dirty="0"/>
              <a:t>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B32C2C-7D00-EB8C-D2E0-57D706403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297" y="1989092"/>
            <a:ext cx="7153258" cy="41128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5DBA31-7AE7-EC09-89F3-A812B30B1F33}"/>
              </a:ext>
            </a:extLst>
          </p:cNvPr>
          <p:cNvSpPr txBox="1"/>
          <p:nvPr/>
        </p:nvSpPr>
        <p:spPr>
          <a:xfrm flipH="1">
            <a:off x="5505062" y="1685075"/>
            <a:ext cx="6686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 teplizumab-treated patients by EOMES module expression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1B1C583-2C29-B595-C962-1D2773EBC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3752462" cy="4499440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Stratified teplizumab-treated patients by expression of gene set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Tried with MAIT genes, EOMES module (</a:t>
            </a:r>
            <a:r>
              <a:rPr lang="en-US" dirty="0" err="1"/>
              <a:t>AbATE</a:t>
            </a:r>
            <a:r>
              <a:rPr lang="en-US" dirty="0"/>
              <a:t>), TIGIT</a:t>
            </a:r>
            <a:r>
              <a:rPr lang="en-US" baseline="30000" dirty="0"/>
              <a:t>-</a:t>
            </a:r>
            <a:r>
              <a:rPr lang="en-US" dirty="0"/>
              <a:t>KLRG1</a:t>
            </a:r>
            <a:r>
              <a:rPr lang="en-US" baseline="30000" dirty="0"/>
              <a:t>+</a:t>
            </a:r>
            <a:r>
              <a:rPr lang="en-US" dirty="0"/>
              <a:t>CD127</a:t>
            </a:r>
            <a:r>
              <a:rPr lang="en-US" baseline="30000" dirty="0"/>
              <a:t>+</a:t>
            </a:r>
            <a:r>
              <a:rPr lang="en-US" dirty="0"/>
              <a:t> T1D/HC cluster markers, IL7 genes from immune dictionary…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Tried different cutoffs (top 25%, 33%...)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Made KM plot (added time to T1D as max + 1 for those with NA time)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Did not observe significant differences b/w top/bot of teplizumab-treated</a:t>
            </a:r>
          </a:p>
        </p:txBody>
      </p:sp>
    </p:spTree>
    <p:extLst>
      <p:ext uri="{BB962C8B-B14F-4D97-AF65-F5344CB8AC3E}">
        <p14:creationId xmlns:p14="http://schemas.microsoft.com/office/powerpoint/2010/main" val="3216254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705A7-7D99-71E1-37E6-741E9F876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D18D954-23DB-2B5E-E6FB-CD464223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 err="1"/>
              <a:t>AbATE</a:t>
            </a:r>
            <a:r>
              <a:rPr lang="en-US" dirty="0"/>
              <a:t> whole blood </a:t>
            </a:r>
            <a:r>
              <a:rPr lang="en-US" dirty="0" err="1"/>
              <a:t>RNAseq</a:t>
            </a:r>
            <a:r>
              <a:rPr lang="en-US" dirty="0"/>
              <a:t> analysis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D70A376-C42C-38FD-3B41-DC3E8F673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3752462" cy="449944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Got batch-adjusted counts from Peter’s GitHub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Scaled count values per gene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 observe higher EOMES module expr in R, but do not observe higher MAIT or IL7 module expr in NR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519432-7FDF-6378-2CDA-3041D539A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445" y="1558212"/>
            <a:ext cx="5247078" cy="529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423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3E487-8EEE-4DF8-41F6-6953E8F3C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87C2F11-A9D1-E35F-0171-A1AEDE29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CAA778D-BB16-D612-A53E-105917109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19289"/>
            <a:ext cx="10638453" cy="44994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TN10 whole blood </a:t>
            </a:r>
            <a:r>
              <a:rPr lang="en-US" sz="2800" b="0" i="0" u="none" strike="noStrike" dirty="0" err="1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RNAseq</a:t>
            </a:r>
            <a:r>
              <a:rPr lang="en-US" sz="28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: do not observe significant differences in time to T1D (KM plots) between those with high vs. low expression of various gene sets (MAIT, EOMES, IL7…)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rgbClr val="212121"/>
                </a:solidFill>
                <a:latin typeface="Aptos" panose="020B0004020202020204" pitchFamily="34" charset="0"/>
              </a:rPr>
              <a:t>AbATE</a:t>
            </a:r>
            <a:r>
              <a:rPr lang="en-US" dirty="0">
                <a:solidFill>
                  <a:srgbClr val="212121"/>
                </a:solidFill>
                <a:latin typeface="Aptos" panose="020B0004020202020204" pitchFamily="34" charset="0"/>
              </a:rPr>
              <a:t> whole blood </a:t>
            </a:r>
            <a:r>
              <a:rPr lang="en-US" dirty="0" err="1">
                <a:solidFill>
                  <a:srgbClr val="212121"/>
                </a:solidFill>
                <a:latin typeface="Aptos" panose="020B0004020202020204" pitchFamily="34" charset="0"/>
              </a:rPr>
              <a:t>RNAseq</a:t>
            </a:r>
            <a:r>
              <a:rPr lang="en-US" dirty="0">
                <a:solidFill>
                  <a:srgbClr val="212121"/>
                </a:solidFill>
                <a:latin typeface="Aptos" panose="020B0004020202020204" pitchFamily="34" charset="0"/>
              </a:rPr>
              <a:t>: d</a:t>
            </a:r>
            <a:r>
              <a:rPr lang="en-US" dirty="0"/>
              <a:t>o observe higher EOMES module expr in R, but do not observe higher MAIT or IL7 module expr in NR</a:t>
            </a:r>
          </a:p>
        </p:txBody>
      </p:sp>
    </p:spTree>
    <p:extLst>
      <p:ext uri="{BB962C8B-B14F-4D97-AF65-F5344CB8AC3E}">
        <p14:creationId xmlns:p14="http://schemas.microsoft.com/office/powerpoint/2010/main" val="4043347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0FDFCF-AEFD-6D7B-6B89-12A07B497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19289"/>
            <a:ext cx="10638453" cy="44994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CD127 project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manuscript-quality figures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new analyses?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helping writing?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NCI </a:t>
            </a:r>
            <a:r>
              <a:rPr lang="en-US" dirty="0" err="1"/>
              <a:t>irAE</a:t>
            </a:r>
            <a:r>
              <a:rPr lang="en-US" dirty="0"/>
              <a:t> project: IMPACD</a:t>
            </a:r>
          </a:p>
        </p:txBody>
      </p:sp>
    </p:spTree>
    <p:extLst>
      <p:ext uri="{BB962C8B-B14F-4D97-AF65-F5344CB8AC3E}">
        <p14:creationId xmlns:p14="http://schemas.microsoft.com/office/powerpoint/2010/main" val="369226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C5E21-E471-E92B-4772-77139B970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916A191-A4E5-D2B9-CE6E-EFFD6FF7A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Extra </a:t>
            </a:r>
            <a:r>
              <a:rPr lang="en-US" dirty="0" err="1"/>
              <a:t>TCRseq</a:t>
            </a:r>
            <a:r>
              <a:rPr lang="en-US" dirty="0"/>
              <a:t> analyses for P348-4 (T1D/HC)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BA467D-7480-9BD7-418B-D0903CED4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2349273"/>
            <a:ext cx="2476525" cy="33857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926AD1B-12AB-BD98-4B5D-FABF7129C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1457" y="2655756"/>
            <a:ext cx="4376226" cy="30792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068DF9-2860-EC01-FA7D-0BE6A6F40B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3065" y="2655756"/>
            <a:ext cx="4422859" cy="30792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F31CD5-A15D-9058-7D67-8C020217597E}"/>
              </a:ext>
            </a:extLst>
          </p:cNvPr>
          <p:cNvSpPr txBox="1"/>
          <p:nvPr/>
        </p:nvSpPr>
        <p:spPr>
          <a:xfrm>
            <a:off x="209550" y="1979941"/>
            <a:ext cx="320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 cells/cluster with </a:t>
            </a:r>
            <a:r>
              <a:rPr lang="en-US" dirty="0" err="1"/>
              <a:t>TCRseq</a:t>
            </a:r>
            <a:r>
              <a:rPr lang="en-US" dirty="0"/>
              <a:t>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49D169-A591-C6C3-4A36-B5528CD98EE1}"/>
              </a:ext>
            </a:extLst>
          </p:cNvPr>
          <p:cNvSpPr txBox="1"/>
          <p:nvPr/>
        </p:nvSpPr>
        <p:spPr>
          <a:xfrm>
            <a:off x="3909527" y="2286424"/>
            <a:ext cx="2920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MAIT % (of total cluster cells)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892149-AEAA-81D2-9A84-24E376DAA9F0}"/>
              </a:ext>
            </a:extLst>
          </p:cNvPr>
          <p:cNvSpPr txBox="1"/>
          <p:nvPr/>
        </p:nvSpPr>
        <p:spPr>
          <a:xfrm>
            <a:off x="8717902" y="2286424"/>
            <a:ext cx="260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MAIT % (of </a:t>
            </a:r>
            <a:r>
              <a:rPr lang="en-US" dirty="0" err="1"/>
              <a:t>TCRseq</a:t>
            </a:r>
            <a:r>
              <a:rPr lang="en-US" dirty="0"/>
              <a:t>+ cells)</a:t>
            </a:r>
          </a:p>
        </p:txBody>
      </p:sp>
    </p:spTree>
    <p:extLst>
      <p:ext uri="{BB962C8B-B14F-4D97-AF65-F5344CB8AC3E}">
        <p14:creationId xmlns:p14="http://schemas.microsoft.com/office/powerpoint/2010/main" val="1617286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70083</TotalTime>
  <Words>301</Words>
  <Application>Microsoft Macintosh PowerPoint</Application>
  <PresentationFormat>Widescreen</PresentationFormat>
  <Paragraphs>37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AdvPSA183</vt:lpstr>
      <vt:lpstr>Aptos</vt:lpstr>
      <vt:lpstr>Arial</vt:lpstr>
      <vt:lpstr>Calibri</vt:lpstr>
      <vt:lpstr>Calibri Light</vt:lpstr>
      <vt:lpstr>Office Theme</vt:lpstr>
      <vt:lpstr>Weekly meeting</vt:lpstr>
      <vt:lpstr>Outline</vt:lpstr>
      <vt:lpstr>TN10 whole blood RNAseq analysis</vt:lpstr>
      <vt:lpstr>AbATE whole blood RNAseq analysis</vt:lpstr>
      <vt:lpstr>Conclusions</vt:lpstr>
      <vt:lpstr>Next steps</vt:lpstr>
      <vt:lpstr>Extra TCRseq analyses for P348-4 (T1D/HC)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10328</cp:revision>
  <dcterms:created xsi:type="dcterms:W3CDTF">2023-09-15T17:40:02Z</dcterms:created>
  <dcterms:modified xsi:type="dcterms:W3CDTF">2025-01-23T22:27:38Z</dcterms:modified>
</cp:coreProperties>
</file>