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477" r:id="rId2"/>
    <p:sldId id="754" r:id="rId3"/>
    <p:sldId id="800" r:id="rId4"/>
    <p:sldId id="802" r:id="rId5"/>
    <p:sldId id="801" r:id="rId6"/>
    <p:sldId id="803" r:id="rId7"/>
    <p:sldId id="804" r:id="rId8"/>
    <p:sldId id="787" r:id="rId9"/>
    <p:sldId id="78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EBEBE"/>
    <a:srgbClr val="FFC0CB"/>
    <a:srgbClr val="AB4FF3"/>
    <a:srgbClr val="90ED91"/>
    <a:srgbClr val="5DC762"/>
    <a:srgbClr val="FDE824"/>
    <a:srgbClr val="20908C"/>
    <a:srgbClr val="3B528B"/>
    <a:srgbClr val="450C54"/>
    <a:srgbClr val="01B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82297" autoAdjust="0"/>
  </p:normalViewPr>
  <p:slideViewPr>
    <p:cSldViewPr snapToGrid="0" showGuides="1">
      <p:cViewPr varScale="1">
        <p:scale>
          <a:sx n="137" d="100"/>
          <a:sy n="137" d="100"/>
        </p:scale>
        <p:origin x="1584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dirty="0">
              <a:effectLst/>
              <a:latin typeface="AdvPSA183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899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015071-4B77-7130-7739-154DD54E2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345F1C-0387-1097-3BFF-945AB86F39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4B4B8D-1DF5-499C-8BEB-A05D8AB55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Still not sure why head/neck no </a:t>
            </a:r>
            <a:r>
              <a:rPr lang="en-US" sz="1200" b="1" i="0" u="none" strike="noStrike" dirty="0" err="1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irAEs</a:t>
            </a: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… Holly proposed that this may be a less aggressive cancer…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C355F5-1D8D-599D-DCF1-D3A81218D7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287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A05D2-2AAC-69D8-76C1-B05D8E932F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C35ACF-89FB-2193-5BAD-618765C4DC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A9BBF5-59E2-D1AD-95C0-8EB16D8D6A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1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2EC4BC-AF16-E1CF-C4E6-EBCAD648E1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629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7788F0-C829-4A34-FE8D-542F2DDCC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694FB2-7A3B-D7BF-FD0F-2E9C8E071C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4A54D7-4B53-6CCA-9ABC-F153DEDB8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Other feature combinations definitely also discriminate immunotypes though…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A19747-3686-4241-0684-DCA44B47FD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1504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E44F57-6FC8-0F83-5664-9A4C3969D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31AA9C-580D-7172-B6E8-241DB4FAEB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502F06-0038-1BA0-0E79-7FB11A301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0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Both have CCR6, PD1, CD56…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sz="1200" b="0" i="0" u="none" strike="noStrike" dirty="0">
              <a:solidFill>
                <a:srgbClr val="212121"/>
              </a:solidFill>
              <a:effectLst/>
              <a:latin typeface="Aptos" panose="020B0004020202020204" pitchFamily="34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r>
              <a:rPr lang="en-US" sz="1200" b="1" i="0" u="none" strike="noStrike" dirty="0">
                <a:solidFill>
                  <a:srgbClr val="212121"/>
                </a:solidFill>
                <a:effectLst/>
                <a:latin typeface="Aptos" panose="020B0004020202020204" pitchFamily="34" charset="0"/>
              </a:rPr>
              <a:t>But neither have data easily accessible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BDDF75-BC9A-8450-4C34-454C26A593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6038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CA533-ACA1-65C3-71F8-0C9E74276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7A2C96-9D0D-5FBD-C2DB-CF900ADE89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F3A25C-779A-13E9-8420-02EBC6794A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15205-413F-8800-440F-564268F1E4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774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7A472-7C6D-1D0D-8166-7DEE2D7E4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263287-124F-3C48-EFD6-A54B705AC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CCBFB9-D3BD-0989-5862-F9B24D114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None/>
              <a:tabLst/>
              <a:defRPr/>
            </a:pPr>
            <a:endParaRPr lang="en-US" b="0" i="0" u="none" strike="noStrike" dirty="0">
              <a:solidFill>
                <a:srgbClr val="212121"/>
              </a:solidFill>
              <a:effectLst/>
              <a:latin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3D8B0-5836-C834-58B4-BE6969D927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0356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71600" lvl="2" indent="-457200">
              <a:buFont typeface="+mj-lt"/>
              <a:buAutoNum type="alphaLcParenR"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0438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b="0" i="0" u="none" strike="noStrike" dirty="0">
                <a:solidFill>
                  <a:srgbClr val="212121"/>
                </a:solidFill>
                <a:effectLst/>
              </a:rPr>
              <a:t>Weekly meeting</a:t>
            </a:r>
            <a:endParaRPr lang="en-US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11 21 2024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34600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894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BD699-B35B-9C90-DAC0-AE695767A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3A2749F-245E-FAB1-F2BF-1667E17C1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103" y="0"/>
            <a:ext cx="7583897" cy="6858000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69267914-C66F-246B-81EC-8FFEB538CD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5562600" cy="1825625"/>
          </a:xfrm>
        </p:spPr>
        <p:txBody>
          <a:bodyPr>
            <a:normAutofit/>
          </a:bodyPr>
          <a:lstStyle/>
          <a:p>
            <a:r>
              <a:rPr lang="en-US" dirty="0"/>
              <a:t>Updated NCI </a:t>
            </a:r>
            <a:r>
              <a:rPr lang="en-US" dirty="0" err="1"/>
              <a:t>irAE</a:t>
            </a:r>
            <a:r>
              <a:rPr lang="en-US" dirty="0"/>
              <a:t> cohort summary</a:t>
            </a:r>
          </a:p>
        </p:txBody>
      </p:sp>
    </p:spTree>
    <p:extLst>
      <p:ext uri="{BB962C8B-B14F-4D97-AF65-F5344CB8AC3E}">
        <p14:creationId xmlns:p14="http://schemas.microsoft.com/office/powerpoint/2010/main" val="30957553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071578-DA5F-7368-FCFF-02E69B05E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1227680-C8C5-D09E-C8CA-D5FF5A40D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479832" cy="1825625"/>
          </a:xfrm>
        </p:spPr>
        <p:txBody>
          <a:bodyPr>
            <a:normAutofit/>
          </a:bodyPr>
          <a:lstStyle/>
          <a:p>
            <a:r>
              <a:rPr lang="en-US" dirty="0"/>
              <a:t>Baseline immunotypes do not greatly differ by primary cancer type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1BAA61-2814-BAA4-360A-6CDA4C0636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4963" y="1459063"/>
            <a:ext cx="4822105" cy="5398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0026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2681AD-6B64-A939-D53E-EFC040532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66EAAB0-417C-7ABF-FD91-D992CAB38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125268" cy="1825625"/>
          </a:xfrm>
        </p:spPr>
        <p:txBody>
          <a:bodyPr>
            <a:normAutofit/>
          </a:bodyPr>
          <a:lstStyle/>
          <a:p>
            <a:r>
              <a:rPr lang="en-US" dirty="0"/>
              <a:t>Whittled down to 4 features (w/ </a:t>
            </a:r>
            <a:r>
              <a:rPr lang="en-US" dirty="0" err="1"/>
              <a:t>pval</a:t>
            </a:r>
            <a:r>
              <a:rPr lang="en-US" dirty="0"/>
              <a:t> for PC1 still = 0.001)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0FA94C-A1DA-367D-057D-5151CE6B04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84389"/>
            <a:ext cx="4562669" cy="51736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34A6A7-D063-54F2-1D00-79EF390F8C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62669" y="2190953"/>
            <a:ext cx="4887579" cy="31644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1A63CEA-1B14-6E16-147B-9CD2B6D432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50248" y="3124608"/>
            <a:ext cx="2634215" cy="1278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1243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59EC4C-3F22-8AC4-85B2-5D3DEE724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0A373D2-24C2-8B3B-873B-0F623ED3A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125268" cy="1825625"/>
          </a:xfrm>
        </p:spPr>
        <p:txBody>
          <a:bodyPr>
            <a:normAutofit/>
          </a:bodyPr>
          <a:lstStyle/>
          <a:p>
            <a:r>
              <a:rPr lang="en-US" dirty="0"/>
              <a:t>2 potential datasets with necessary features to test our module in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FA9680D-47AC-0BA3-E679-E2B18A04B4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743" y="1766995"/>
            <a:ext cx="6756918" cy="211417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7ED72D2-7301-EB61-6B16-888295FCC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64294" y="4043245"/>
            <a:ext cx="6756918" cy="2749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18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2500F-44BC-8400-9013-CACC12FCB1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940FC6D-8494-304F-180B-C6822592B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10125268" cy="1825625"/>
          </a:xfrm>
        </p:spPr>
        <p:txBody>
          <a:bodyPr>
            <a:normAutofit/>
          </a:bodyPr>
          <a:lstStyle/>
          <a:p>
            <a:r>
              <a:rPr lang="en-US" dirty="0"/>
              <a:t>Bulk </a:t>
            </a:r>
            <a:r>
              <a:rPr lang="en-US" dirty="0" err="1"/>
              <a:t>RNAseq</a:t>
            </a:r>
            <a:r>
              <a:rPr lang="en-US" dirty="0"/>
              <a:t> of CD8s at baseline and 85 days on IL7R blockade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EEDE7BB-FEA9-91E3-BC30-E621003A6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716" y="4214651"/>
            <a:ext cx="6769100" cy="2362200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155FD5E-F5A6-3F6B-B355-DD519DE55B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60726" cy="4093584"/>
          </a:xfrm>
        </p:spPr>
        <p:txBody>
          <a:bodyPr>
            <a:normAutofit/>
          </a:bodyPr>
          <a:lstStyle/>
          <a:p>
            <a:r>
              <a:rPr lang="en-US" dirty="0"/>
              <a:t>They did not see significant differences in PD-1 expression in CD8s after IL7R blockade</a:t>
            </a:r>
          </a:p>
          <a:p>
            <a:r>
              <a:rPr lang="en-US" dirty="0"/>
              <a:t>Potentially could look at mean expression of DP PD-1 “module” (and DP CD57 one) but bulk sequencing is limitation here…</a:t>
            </a:r>
          </a:p>
          <a:p>
            <a:r>
              <a:rPr lang="en-US" dirty="0"/>
              <a:t>Data not available, would need to ask Kevin Harold/others</a:t>
            </a:r>
          </a:p>
        </p:txBody>
      </p:sp>
    </p:spTree>
    <p:extLst>
      <p:ext uri="{BB962C8B-B14F-4D97-AF65-F5344CB8AC3E}">
        <p14:creationId xmlns:p14="http://schemas.microsoft.com/office/powerpoint/2010/main" val="17888877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3E036-3839-DA46-D262-5E5444CCC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BF24A4FC-5006-DE1F-6CE4-C7F9DF72A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160726" cy="4093584"/>
          </a:xfrm>
        </p:spPr>
        <p:txBody>
          <a:bodyPr>
            <a:normAutofit/>
          </a:bodyPr>
          <a:lstStyle/>
          <a:p>
            <a:r>
              <a:rPr lang="en-US" dirty="0"/>
              <a:t>Data not shown: also tried baseline pneumonitis (+/- pericardial/pleural effusion) and rheumatoid </a:t>
            </a:r>
            <a:r>
              <a:rPr lang="en-US" dirty="0" err="1"/>
              <a:t>irAE</a:t>
            </a:r>
            <a:r>
              <a:rPr lang="en-US" dirty="0"/>
              <a:t> yes vs. no, similar to thyroid </a:t>
            </a:r>
            <a:r>
              <a:rPr lang="en-US" dirty="0" err="1"/>
              <a:t>irAE</a:t>
            </a:r>
            <a:r>
              <a:rPr lang="en-US" dirty="0"/>
              <a:t> yes vs. no in that there were weaker results (less patients with these </a:t>
            </a:r>
            <a:r>
              <a:rPr lang="en-US" dirty="0" err="1"/>
              <a:t>irAEs</a:t>
            </a:r>
            <a:r>
              <a:rPr lang="en-US" dirty="0"/>
              <a:t> than skin </a:t>
            </a:r>
            <a:r>
              <a:rPr lang="en-US" dirty="0" err="1"/>
              <a:t>irAEs</a:t>
            </a:r>
            <a:r>
              <a:rPr lang="en-US"/>
              <a:t>)</a:t>
            </a:r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ED9E63E8-95CE-34C4-A282-6BB21360C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</p:spTree>
    <p:extLst>
      <p:ext uri="{BB962C8B-B14F-4D97-AF65-F5344CB8AC3E}">
        <p14:creationId xmlns:p14="http://schemas.microsoft.com/office/powerpoint/2010/main" val="1226241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B9AD7D28-49C2-0B8B-79CB-FA2C8F40B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279455" cy="1825625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90FDFCF-AEFD-6D7B-6B89-12A07B4970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9510656" cy="4499440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2261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69102</TotalTime>
  <Words>214</Words>
  <Application>Microsoft Macintosh PowerPoint</Application>
  <PresentationFormat>Widescreen</PresentationFormat>
  <Paragraphs>29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AdvPSA183</vt:lpstr>
      <vt:lpstr>Aptos</vt:lpstr>
      <vt:lpstr>Arial</vt:lpstr>
      <vt:lpstr>Calibri</vt:lpstr>
      <vt:lpstr>Calibri Light</vt:lpstr>
      <vt:lpstr>Cambria</vt:lpstr>
      <vt:lpstr>Office Theme</vt:lpstr>
      <vt:lpstr>Weekly meeting</vt:lpstr>
      <vt:lpstr>Outline</vt:lpstr>
      <vt:lpstr>Updated NCI irAE cohort summary</vt:lpstr>
      <vt:lpstr>Baseline immunotypes do not greatly differ by primary cancer type</vt:lpstr>
      <vt:lpstr>Whittled down to 4 features (w/ pval for PC1 still = 0.001)</vt:lpstr>
      <vt:lpstr>2 potential datasets with necessary features to test our module in</vt:lpstr>
      <vt:lpstr>Bulk RNAseq of CD8s at baseline and 85 days on IL7R blockade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10017</cp:revision>
  <dcterms:created xsi:type="dcterms:W3CDTF">2023-09-15T17:40:02Z</dcterms:created>
  <dcterms:modified xsi:type="dcterms:W3CDTF">2024-11-16T01:04:24Z</dcterms:modified>
</cp:coreProperties>
</file>