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7" r:id="rId2"/>
    <p:sldId id="754" r:id="rId3"/>
    <p:sldId id="806" r:id="rId4"/>
    <p:sldId id="807" r:id="rId5"/>
    <p:sldId id="808" r:id="rId6"/>
    <p:sldId id="8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F094-48D9-9E57-9E2B-E087C89F0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B0F6D-220E-36D6-D9F3-EF2BF98480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C9D51-8C6A-604C-E5AA-5B766D6B4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Significant differences b/w top/bot at non-baseline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same as what they saw w/ flow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caveats: manually chose CD8 clusters by marker expr (switch to ref map) and </a:t>
            </a:r>
            <a:r>
              <a:rPr lang="en-US" dirty="0" err="1"/>
              <a:t>naives</a:t>
            </a:r>
            <a:r>
              <a:rPr lang="en-US" dirty="0"/>
              <a:t> still included so should remove those... but CD127 result (and EOMES </a:t>
            </a:r>
            <a:r>
              <a:rPr lang="en-US" dirty="0" err="1"/>
              <a:t>kinda</a:t>
            </a:r>
            <a:r>
              <a:rPr lang="en-US" dirty="0"/>
              <a:t>) are strong so it </a:t>
            </a:r>
            <a:r>
              <a:rPr lang="en-US" dirty="0" err="1"/>
              <a:t>doesnt</a:t>
            </a:r>
            <a:r>
              <a:rPr lang="en-US" dirty="0"/>
              <a:t> seem to be fault of caveats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52E0-F9E6-20ED-4DA5-FAEB910F9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A651-8EFF-7764-97BB-12557827A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894C26-14D7-3E7A-4CF0-29FA16FB4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CF74C-3DFE-D8B5-2C7D-71C3F703D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 here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dirty="0"/>
              <a:t>caveats: manually chose CD8 clusters by marker expr (switch to ref map) and </a:t>
            </a:r>
            <a:r>
              <a:rPr lang="en-US" dirty="0" err="1"/>
              <a:t>naives</a:t>
            </a:r>
            <a:r>
              <a:rPr lang="en-US" dirty="0"/>
              <a:t> still included so should remove those... but CD127 result (and EOMES </a:t>
            </a:r>
            <a:r>
              <a:rPr lang="en-US" dirty="0" err="1"/>
              <a:t>kinda</a:t>
            </a:r>
            <a:r>
              <a:rPr lang="en-US" dirty="0"/>
              <a:t>) are strong so it </a:t>
            </a:r>
            <a:r>
              <a:rPr lang="en-US" dirty="0" err="1"/>
              <a:t>doesnt</a:t>
            </a:r>
            <a:r>
              <a:rPr lang="en-US" dirty="0"/>
              <a:t> seem to be fault of caveats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2C3D-7023-FAEA-F7CB-F20D734D9B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8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7009-EDB0-BB83-C250-02520718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1B792C-6BA6-9504-4E0B-BED5F1C14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98690-5FA9-2ADB-7F14-277BBE1A8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Top 1/3 vs bot 2/3 here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Stratification same across timepoints apparently for MAIT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A7553-215A-8C74-A376-C8A19C4E5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8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35C9-4D9F-4082-DFB9-D827B0D4A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0556D7-8246-91FA-BD75-4985A93D9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B88E82-EA8C-B9A0-B57A-7DEFC6941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1DECB-15AC-5551-D249-6936892073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48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1 30 2025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CD8 analysis from Kevan Herold </a:t>
            </a:r>
            <a:r>
              <a:rPr lang="en-US" dirty="0" err="1"/>
              <a:t>scRNAseq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IMPACD progress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705A7-7D99-71E1-37E6-741E9F876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18D954-23DB-2B5E-E6FB-CD46422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Patients with higher CD8 CD127 levels at non-baseline timepoints have shorter T1D-free intervals (Kevan Herold </a:t>
            </a:r>
            <a:r>
              <a:rPr lang="en-US" dirty="0" err="1"/>
              <a:t>scRNAseq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CD3B3-01A3-DB1E-FC45-3DBC7EB8E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24" y="2034073"/>
            <a:ext cx="5346029" cy="48239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023995-B31D-1158-EAEE-6EA83C5F03FC}"/>
              </a:ext>
            </a:extLst>
          </p:cNvPr>
          <p:cNvSpPr txBox="1"/>
          <p:nvPr/>
        </p:nvSpPr>
        <p:spPr>
          <a:xfrm>
            <a:off x="0" y="4667251"/>
            <a:ext cx="25752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caveat: no event occurrence info? Just called them all 1 (T1D occurred)</a:t>
            </a:r>
          </a:p>
        </p:txBody>
      </p:sp>
    </p:spTree>
    <p:extLst>
      <p:ext uri="{BB962C8B-B14F-4D97-AF65-F5344CB8AC3E}">
        <p14:creationId xmlns:p14="http://schemas.microsoft.com/office/powerpoint/2010/main" val="77142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2F0C3-B37C-BAB4-6A67-8CCC8FCC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31A7E3-8F6B-910E-BC18-14931ED5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Patients with higher CD8 EOMES module levels at 3 months may have longer T1D-free intervals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691008-5B45-98C2-71AD-D94107044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198" y="2006082"/>
            <a:ext cx="5314355" cy="48519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E492F-5DB4-14CE-1676-53B4C37DE76E}"/>
              </a:ext>
            </a:extLst>
          </p:cNvPr>
          <p:cNvSpPr txBox="1"/>
          <p:nvPr/>
        </p:nvSpPr>
        <p:spPr>
          <a:xfrm>
            <a:off x="7417837" y="2864497"/>
            <a:ext cx="332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0.15 (top vs. bot @ 3 months)</a:t>
            </a:r>
          </a:p>
        </p:txBody>
      </p:sp>
    </p:spTree>
    <p:extLst>
      <p:ext uri="{BB962C8B-B14F-4D97-AF65-F5344CB8AC3E}">
        <p14:creationId xmlns:p14="http://schemas.microsoft.com/office/powerpoint/2010/main" val="3512468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9D8AB-BECC-A7FB-A256-DF41E3F1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9B9395-294C-32AC-8EE9-07D78D9A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Expression of cluster markers, MAIT module, IL7 module in CD8s don’t seem to relate as expected to T1D-free intervals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79D29-8AF4-1A0B-9C3A-D0E6D34E7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60" y="3174349"/>
            <a:ext cx="3830673" cy="34877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FF834-33F2-BCFC-5204-FCF620BA05D0}"/>
              </a:ext>
            </a:extLst>
          </p:cNvPr>
          <p:cNvSpPr txBox="1"/>
          <p:nvPr/>
        </p:nvSpPr>
        <p:spPr>
          <a:xfrm>
            <a:off x="0" y="2616601"/>
            <a:ext cx="458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TIGIT</a:t>
            </a:r>
            <a:r>
              <a:rPr lang="en-US" baseline="30000" dirty="0"/>
              <a:t>-</a:t>
            </a:r>
            <a:r>
              <a:rPr lang="en-US" dirty="0"/>
              <a:t>KLRG1</a:t>
            </a:r>
            <a:r>
              <a:rPr lang="en-US" baseline="30000" dirty="0"/>
              <a:t>+</a:t>
            </a:r>
            <a:r>
              <a:rPr lang="en-US" dirty="0"/>
              <a:t>CD127</a:t>
            </a:r>
            <a:r>
              <a:rPr lang="en-US" baseline="30000" dirty="0"/>
              <a:t>+</a:t>
            </a:r>
            <a:r>
              <a:rPr lang="en-US" dirty="0"/>
              <a:t> (T1D/HC cluster) markers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5401BC-FCB7-DEC2-BB17-374D3246F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742" y="3174349"/>
            <a:ext cx="3830674" cy="35176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D8298D-F451-AFF2-9FB8-1EFF6EAEF51C}"/>
              </a:ext>
            </a:extLst>
          </p:cNvPr>
          <p:cNvSpPr txBox="1"/>
          <p:nvPr/>
        </p:nvSpPr>
        <p:spPr>
          <a:xfrm>
            <a:off x="5763058" y="2616601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MAIT module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D5505F-D81D-B527-83C9-1F196EB01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1325" y="3139965"/>
            <a:ext cx="3830673" cy="3522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90A75B-CC72-10A3-01D0-1B6CE2F595E0}"/>
              </a:ext>
            </a:extLst>
          </p:cNvPr>
          <p:cNvSpPr txBox="1"/>
          <p:nvPr/>
        </p:nvSpPr>
        <p:spPr>
          <a:xfrm>
            <a:off x="9661807" y="2616601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IL7 module</a:t>
            </a:r>
          </a:p>
        </p:txBody>
      </p:sp>
    </p:spTree>
    <p:extLst>
      <p:ext uri="{BB962C8B-B14F-4D97-AF65-F5344CB8AC3E}">
        <p14:creationId xmlns:p14="http://schemas.microsoft.com/office/powerpoint/2010/main" val="370571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2B87-4110-602E-3A6B-C27252C88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5A514C6-65BA-FCC4-ABDC-2A8C8903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IMPACD progress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936921-B091-9395-991B-30908A86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Able to do level 1 (1 gate on top of parent root) &amp; level 2 (modifier) analyses with +/- gates for any root parent subset of interest</a:t>
            </a:r>
          </a:p>
          <a:p>
            <a:pPr lvl="1"/>
            <a:r>
              <a:rPr lang="en-US" dirty="0"/>
              <a:t>Tried a few subsets with short lists of (potentially) relevant markers, no baseline </a:t>
            </a:r>
            <a:r>
              <a:rPr lang="en-US" dirty="0" err="1"/>
              <a:t>irAE</a:t>
            </a:r>
            <a:r>
              <a:rPr lang="en-US" dirty="0"/>
              <a:t> group differences (FDR &lt; 0.05) yet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steps</a:t>
            </a:r>
          </a:p>
          <a:p>
            <a:pPr lvl="1"/>
            <a:r>
              <a:rPr lang="en-US" dirty="0"/>
              <a:t>Decide what subsets and relevant markers to interrogate (computationally intensive to use many markers for level 2 analysis)</a:t>
            </a:r>
          </a:p>
          <a:p>
            <a:pPr lvl="1"/>
            <a:r>
              <a:rPr lang="en-US" dirty="0"/>
              <a:t>Add in batches 10-14 (some additional NCI samples mixed w/ DS, HC) into workflows (IMPACD &amp; % parent </a:t>
            </a:r>
            <a:r>
              <a:rPr lang="en-US" dirty="0" err="1"/>
              <a:t>freq</a:t>
            </a:r>
            <a:r>
              <a:rPr lang="en-US" dirty="0"/>
              <a:t> comparisons)</a:t>
            </a:r>
          </a:p>
        </p:txBody>
      </p:sp>
    </p:spTree>
    <p:extLst>
      <p:ext uri="{BB962C8B-B14F-4D97-AF65-F5344CB8AC3E}">
        <p14:creationId xmlns:p14="http://schemas.microsoft.com/office/powerpoint/2010/main" val="23904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70796</TotalTime>
  <Words>355</Words>
  <Application>Microsoft Macintosh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Patients with higher CD8 CD127 levels at non-baseline timepoints have shorter T1D-free intervals (Kevan Herold scRNAseq)</vt:lpstr>
      <vt:lpstr>Patients with higher CD8 EOMES module levels at 3 months may have longer T1D-free intervals</vt:lpstr>
      <vt:lpstr>Expression of cluster markers, MAIT module, IL7 module in CD8s don’t seem to relate as expected to T1D-free intervals</vt:lpstr>
      <vt:lpstr>IMPACD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10459</cp:revision>
  <dcterms:created xsi:type="dcterms:W3CDTF">2023-09-15T17:40:02Z</dcterms:created>
  <dcterms:modified xsi:type="dcterms:W3CDTF">2025-01-29T22:03:55Z</dcterms:modified>
</cp:coreProperties>
</file>