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06" r:id="rId3"/>
    <p:sldId id="4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things I tried to fix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stitchr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CDR3_nt instead of CDR3_aa as input (no change), stripping C &amp; F (made it worse), adding *01 to all genes/alleles not already having (no change)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problematic V genes (most common issue is unable to find N terminus of CDR3 in V gene) more often don't have *01 but adding doesn't help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Attempts to improve stitching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Attempts to improve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Main error: unable to find N terminus of CDR3 in V gene, more often for TRA than TRB</a:t>
            </a:r>
          </a:p>
          <a:p>
            <a:endParaRPr lang="en-US" dirty="0"/>
          </a:p>
          <a:p>
            <a:r>
              <a:rPr lang="en-US" dirty="0"/>
              <a:t>Trends of yes/no errors: problematic V genes more often don’t have *01 suffix</a:t>
            </a:r>
          </a:p>
          <a:p>
            <a:endParaRPr lang="en-US" dirty="0"/>
          </a:p>
          <a:p>
            <a:r>
              <a:rPr lang="en-US" dirty="0"/>
              <a:t>Attempts to fix</a:t>
            </a:r>
          </a:p>
          <a:p>
            <a:pPr lvl="1"/>
            <a:r>
              <a:rPr lang="en-US" dirty="0"/>
              <a:t>Try CDR3 </a:t>
            </a:r>
            <a:r>
              <a:rPr lang="en-US" dirty="0" err="1"/>
              <a:t>nt</a:t>
            </a:r>
            <a:r>
              <a:rPr lang="en-US" dirty="0"/>
              <a:t> sequence instead of AA sequence as input: no change</a:t>
            </a:r>
          </a:p>
          <a:p>
            <a:pPr lvl="1"/>
            <a:r>
              <a:rPr lang="en-US" dirty="0"/>
              <a:t>Try stripping C &amp; F from CDR3 AA as input: lose even more TCRs</a:t>
            </a:r>
          </a:p>
          <a:p>
            <a:pPr lvl="1"/>
            <a:r>
              <a:rPr lang="en-US" dirty="0"/>
              <a:t>Add *01 (prototypical allele designation) to V/J alleles: no change</a:t>
            </a:r>
          </a:p>
        </p:txBody>
      </p:sp>
    </p:spTree>
    <p:extLst>
      <p:ext uri="{BB962C8B-B14F-4D97-AF65-F5344CB8AC3E}">
        <p14:creationId xmlns:p14="http://schemas.microsoft.com/office/powerpoint/2010/main" val="27082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8148</TotalTime>
  <Words>185</Words>
  <Application>Microsoft Macintosh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meeting</vt:lpstr>
      <vt:lpstr>Outline</vt:lpstr>
      <vt:lpstr>Attempts to improve stitching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770</cp:revision>
  <dcterms:created xsi:type="dcterms:W3CDTF">2023-09-15T17:40:02Z</dcterms:created>
  <dcterms:modified xsi:type="dcterms:W3CDTF">2023-11-03T18:23:40Z</dcterms:modified>
</cp:coreProperties>
</file>