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32" r:id="rId4"/>
    <p:sldId id="583" r:id="rId5"/>
    <p:sldId id="550" r:id="rId6"/>
    <p:sldId id="584" r:id="rId7"/>
    <p:sldId id="585" r:id="rId8"/>
    <p:sldId id="54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TEMs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21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CD4 proliferating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Explanation for Tregs being higher in </a:t>
            </a:r>
            <a:r>
              <a:rPr lang="en-US" dirty="0" err="1"/>
              <a:t>irAE</a:t>
            </a:r>
            <a:r>
              <a:rPr lang="en-US" dirty="0"/>
              <a:t>: perhaps Treg expansion just follows general immune activation induced by ICB in patients who respond well to ICB and develop </a:t>
            </a:r>
            <a:r>
              <a:rPr lang="en-US" dirty="0" err="1"/>
              <a:t>irAEs</a:t>
            </a:r>
            <a:endParaRPr lang="en-US" dirty="0"/>
          </a:p>
          <a:p>
            <a:pPr algn="l"/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Explanation for Tregs being lower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less inhibition of autoreactive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3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GSEA from DEGs from memory Tregs vs. other CD4s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19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3 14 2024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GSEA analysis for CD4 subsets (up/down in colitis tissue) vs. other CD4s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3BC469-43D5-3F32-DA37-4CA6902C3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76" y="1699120"/>
            <a:ext cx="8842023" cy="515888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TEMs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2695573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3ED8A-6EA6-6480-1D01-E8E85AAE3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578" y="1696257"/>
            <a:ext cx="8706556" cy="516174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CD4 proliferating Ts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</p:spTree>
    <p:extLst>
      <p:ext uri="{BB962C8B-B14F-4D97-AF65-F5344CB8AC3E}">
        <p14:creationId xmlns:p14="http://schemas.microsoft.com/office/powerpoint/2010/main" val="416892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Tregs and </a:t>
            </a:r>
            <a:r>
              <a:rPr lang="en-US" dirty="0" err="1"/>
              <a:t>irAEs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BDE894-1569-8C56-F98F-4B6F327E2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r>
              <a:rPr lang="en-US" dirty="0"/>
              <a:t>Early expansion of Ki-67+ Tregs associated with </a:t>
            </a:r>
            <a:r>
              <a:rPr lang="en-US" dirty="0" err="1"/>
              <a:t>irAEs</a:t>
            </a:r>
            <a:r>
              <a:rPr lang="en-US" dirty="0"/>
              <a:t> (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PMID36693381)</a:t>
            </a:r>
          </a:p>
          <a:p>
            <a:r>
              <a:rPr lang="en-US" dirty="0">
                <a:solidFill>
                  <a:srgbClr val="212121"/>
                </a:solidFill>
                <a:latin typeface="BlinkMacSystemFont"/>
              </a:rPr>
              <a:t>Tregs trend higher in inflammation-prone </a:t>
            </a:r>
            <a:r>
              <a:rPr lang="en-US" dirty="0" err="1">
                <a:solidFill>
                  <a:srgbClr val="212121"/>
                </a:solidFill>
                <a:latin typeface="BlinkMacSystemFont"/>
              </a:rPr>
              <a:t>irAE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 mouse model, Tregs accrue in human ICB-associated colitis biopsies (PMID36367776)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dirty="0"/>
              <a:t>Lower baseline levels of Tregs associated with </a:t>
            </a:r>
            <a:r>
              <a:rPr lang="en-US" dirty="0" err="1"/>
              <a:t>irAEs</a:t>
            </a:r>
            <a:r>
              <a:rPr lang="en-US" dirty="0"/>
              <a:t> (PMID38233101)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Tregs decreased in frequency in </a:t>
            </a:r>
            <a:r>
              <a:rPr lang="en-US" b="0" i="0" u="none" strike="noStrike" dirty="0" err="1">
                <a:solidFill>
                  <a:srgbClr val="212121"/>
                </a:solidFill>
                <a:effectLst/>
                <a:latin typeface="BlinkMacSystemFont"/>
              </a:rPr>
              <a:t>irAE</a:t>
            </a:r>
            <a:r>
              <a:rPr lang="en-US" b="0" i="0" u="none" strike="noStrike" dirty="0">
                <a:solidFill>
                  <a:srgbClr val="212121"/>
                </a:solidFill>
                <a:effectLst/>
                <a:latin typeface="BlinkMacSystemFont"/>
              </a:rPr>
              <a:t> patients (PMID37593676</a:t>
            </a:r>
            <a:r>
              <a:rPr lang="en-US" dirty="0">
                <a:solidFill>
                  <a:srgbClr val="212121"/>
                </a:solidFill>
                <a:latin typeface="BlinkMacSystemFont"/>
              </a:rPr>
              <a:t>)</a:t>
            </a:r>
            <a:endParaRPr lang="en-US" b="0" i="0" u="none" strike="noStrike" dirty="0">
              <a:solidFill>
                <a:srgbClr val="212121"/>
              </a:solidFill>
              <a:effectLst/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33662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What actually are these memory Tregs in 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F637C4-2414-597A-DF2C-30B532404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717" y="1728948"/>
            <a:ext cx="8534400" cy="50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Despite having gene sets associated with cell cycle activated, memory Tregs don’t have high expression of proliferation markers (</a:t>
            </a:r>
            <a:r>
              <a:rPr lang="en-US" dirty="0" err="1"/>
              <a:t>Luoma</a:t>
            </a:r>
            <a:r>
              <a:rPr lang="en-US" dirty="0"/>
              <a:t> et al.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2FC413-5AD9-AB94-0D24-A4B509545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53" y="2254845"/>
            <a:ext cx="5962147" cy="36095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63B66A-0592-8AF0-0FC9-D904F84E8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70127"/>
            <a:ext cx="5962146" cy="35789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9D79F6-8B2B-F2FA-1532-AF1762E312B1}"/>
              </a:ext>
            </a:extLst>
          </p:cNvPr>
          <p:cNvSpPr txBox="1"/>
          <p:nvPr/>
        </p:nvSpPr>
        <p:spPr>
          <a:xfrm>
            <a:off x="2196662" y="5941109"/>
            <a:ext cx="7559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trends for </a:t>
            </a:r>
            <a:r>
              <a:rPr lang="en-US" i="1" dirty="0"/>
              <a:t>PCNA, MCM2</a:t>
            </a:r>
          </a:p>
          <a:p>
            <a:r>
              <a:rPr lang="en-US" dirty="0"/>
              <a:t>Checked a bunch of proliferation genes and memory Tregs &lt;&lt; CD4 proliferating</a:t>
            </a:r>
          </a:p>
        </p:txBody>
      </p:sp>
    </p:spTree>
    <p:extLst>
      <p:ext uri="{BB962C8B-B14F-4D97-AF65-F5344CB8AC3E}">
        <p14:creationId xmlns:p14="http://schemas.microsoft.com/office/powerpoint/2010/main" val="16284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 TCR feature differences between </a:t>
            </a:r>
            <a:r>
              <a:rPr lang="en-US" dirty="0" err="1"/>
              <a:t>irAE</a:t>
            </a:r>
            <a:r>
              <a:rPr lang="en-US" dirty="0"/>
              <a:t> groups within </a:t>
            </a:r>
            <a:r>
              <a:rPr lang="en-US" dirty="0" err="1"/>
              <a:t>SingleR</a:t>
            </a:r>
            <a:r>
              <a:rPr lang="en-US" dirty="0"/>
              <a:t> cell types at highly expanded level, some differences at whole level but nothing consistent across both colitis datasets (data not shown)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GSEA analysis wasn’t too illuminating… memory Tregs are ~proliferative?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32805</TotalTime>
  <Words>307</Words>
  <Application>Microsoft Macintosh PowerPoint</Application>
  <PresentationFormat>Widescreen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BlinkMacSystemFont</vt:lpstr>
      <vt:lpstr>Calibri</vt:lpstr>
      <vt:lpstr>Calibri Light</vt:lpstr>
      <vt:lpstr>Menlo</vt:lpstr>
      <vt:lpstr>Office Theme</vt:lpstr>
      <vt:lpstr>Weekly meeting</vt:lpstr>
      <vt:lpstr>Outline</vt:lpstr>
      <vt:lpstr>What actually are these CD4 TEMs in Luoma et al. (2020), Cell dataset?</vt:lpstr>
      <vt:lpstr>What actually are these CD4 proliferating Ts in Luoma et al. (2020), Cell dataset?</vt:lpstr>
      <vt:lpstr>Tregs and irAEs</vt:lpstr>
      <vt:lpstr>What actually are these memory Tregs in Luoma et al. (2020), Cell dataset?</vt:lpstr>
      <vt:lpstr>Despite having gene sets associated with cell cycle activated, memory Tregs don’t have high expression of proliferation markers (Luoma et al. (2020), Cell dataset)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5499</cp:revision>
  <dcterms:created xsi:type="dcterms:W3CDTF">2023-09-15T17:40:02Z</dcterms:created>
  <dcterms:modified xsi:type="dcterms:W3CDTF">2024-03-12T23:14:14Z</dcterms:modified>
</cp:coreProperties>
</file>