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541" r:id="rId3"/>
    <p:sldId id="582" r:id="rId4"/>
    <p:sldId id="577" r:id="rId5"/>
    <p:sldId id="578" r:id="rId6"/>
    <p:sldId id="579" r:id="rId7"/>
    <p:sldId id="580" r:id="rId8"/>
    <p:sldId id="581" r:id="rId9"/>
    <p:sldId id="550" r:id="rId10"/>
    <p:sldId id="529" r:id="rId11"/>
    <p:sldId id="5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FC4"/>
    <a:srgbClr val="F8766D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79452" autoAdjust="0"/>
  </p:normalViewPr>
  <p:slideViewPr>
    <p:cSldViewPr snapToGrid="0" showGuides="1">
      <p:cViewPr>
        <p:scale>
          <a:sx n="108" d="100"/>
          <a:sy n="108" d="100"/>
        </p:scale>
        <p:origin x="2704" y="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88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9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2F89D-17FD-0FC5-19CB-182B6EB09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9275CE-80C1-7E2D-D835-C8047F6B7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61B3C5-2A2A-F6A4-550B-953E4981A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LOGIT TRANSFORMED FREQS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Including all PD1/PDL1 sorts here but that’s fine I believe (baseline, no ICI yet)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Significant hits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(severe)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vs. no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none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HC, none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cancer: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naive of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Tfh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NKcells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CXCR3pos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CD11cpos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naive of Treg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MAIT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unswMem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CRTH2pos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non-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naive of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CRTH2pos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CCR4pos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ICOSpos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Tfh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CD11cpos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NKcells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Tfh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naive of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unswMem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CXCR3pos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HC vs. cancer: CD38hiCD127neg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HC vs. non-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CRTH2pos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CD38hiCD127neg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CRTH2pos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SCM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HC vs.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067F9-0FD1-7604-516A-DED1947EE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6F7B6-62B0-F70C-C9DC-931F76FB5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6656C-32F6-F130-2F3F-B89C353B3F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246E78-4AD2-3FA7-7237-37FA01319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C448E-8787-FEF9-C64F-A6532A1516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47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7DB-6705-F2AF-86E7-5DA8615FD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B9311B-4246-B460-13C8-22E061E01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A41530-231B-FBC6-4112-E645D9E19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LOGIT TRANSFORMED FREQS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8BD6-48A6-BFDA-1610-490008E6A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2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4365B-DDE1-FD34-6E24-85E339F06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363B3-15DF-6497-DE56-AD79AD9E7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2C3051-BCC7-CB09-D087-C181DB29B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9B281-189D-8FE0-558E-CACEC3DE2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ED76D-5EA1-C9F1-9CA3-A68328CE7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7D2A23-7FB9-3097-92F2-B6A518AC9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6C7834-98F0-D47B-758C-07A4AD990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Batch 7 kind of all clustering together in bottom left…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2F682-4A29-6867-3B8A-EF94DD7F5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8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A09E1-5BF5-E036-3442-7268BBF3B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A20BF-8435-5510-3BBC-71CE3DA0E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1A21EA-CF11-4247-8C57-77B0FC92A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CED4-BE32-6B7F-8DE9-954D7F32F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00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15A9B-FCEE-6F7D-9622-145DAC34B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C4DD4-92A1-2BD9-9D66-AE40E8E547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6F45D9-2262-CE49-7AAF-99DB70107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708A8-1A74-B964-5810-DE42CC8DD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96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E08F8-B466-1EC2-BB28-39C456B2B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96BE36-72D5-DE34-95DF-D8C427005D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B0415E-040E-D5F2-7990-EACA108D8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05331-9119-1300-9EBD-B7D430F65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8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513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NCI update – analyzing </a:t>
            </a:r>
            <a:r>
              <a:rPr lang="en-US" sz="4400" dirty="0" err="1"/>
              <a:t>CyTOF</a:t>
            </a:r>
            <a:r>
              <a:rPr lang="en-US" sz="4400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4812"/>
            <a:ext cx="9144000" cy="1655762"/>
          </a:xfrm>
        </p:spPr>
        <p:txBody>
          <a:bodyPr/>
          <a:lstStyle/>
          <a:p>
            <a:r>
              <a:rPr lang="en-US" dirty="0"/>
              <a:t>10 23 2024</a:t>
            </a:r>
          </a:p>
          <a:p>
            <a:r>
              <a:rPr lang="en-US" dirty="0"/>
              <a:t>Ty Bottorff – Bioinformatics postdoc</a:t>
            </a:r>
          </a:p>
          <a:p>
            <a:r>
              <a:rPr lang="en-US" dirty="0" err="1"/>
              <a:t>Linsley</a:t>
            </a:r>
            <a:r>
              <a:rPr lang="en-US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384857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8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1F8D95-5379-5DDA-F135-1A690381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7042"/>
            <a:ext cx="8664498" cy="2322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 numCol="2">
            <a:normAutofit/>
          </a:bodyPr>
          <a:lstStyle/>
          <a:p>
            <a:r>
              <a:rPr lang="en-US" dirty="0"/>
              <a:t>Holly </a:t>
            </a:r>
            <a:r>
              <a:rPr lang="en-US" dirty="0" err="1"/>
              <a:t>Akilesh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8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14292-DD99-A9DF-44C1-EDBF74A65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D031-292A-A7C7-7247-67B95C7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Baseline immunotypes are not distinct by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C95C29-1EB2-BDF7-AF8F-F74CA31A1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841" y="1535126"/>
            <a:ext cx="4519635" cy="53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2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3CED7-4737-19B6-F4E2-01288DB1C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28D0-7EE4-DB72-EED9-085B4EC8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ICA doesn’t appear better at distinguishing unique immunotypes by group than PCA (baseline data)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E070D-6739-1D73-1C94-F7D293ED2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047" y="1919288"/>
            <a:ext cx="7772400" cy="491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769D9-0D87-68BD-22F3-2937DBD77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8A46-A4F5-595D-9BCD-23690DF5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AID subgroup immunotypes are not very distinct either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5CAB1-8519-2D73-EF19-4B2049FA8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345" y="1597572"/>
            <a:ext cx="4523331" cy="52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0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EE9B1-3EC2-CF4C-B984-C403F22B2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EE60-5310-651B-AC29-D10D15BB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725"/>
            <a:ext cx="5257800" cy="1648732"/>
          </a:xfrm>
        </p:spPr>
        <p:txBody>
          <a:bodyPr>
            <a:normAutofit fontScale="90000"/>
          </a:bodyPr>
          <a:lstStyle/>
          <a:p>
            <a:r>
              <a:rPr lang="en-US" dirty="0"/>
              <a:t>Baseline head, neck, and lung cancer immunotypes are distinct from other cancer subtypes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3C4F14-8A8E-A7E5-2ACD-6B56BC24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69" y="0"/>
            <a:ext cx="5899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7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CACF3-C129-9D4E-EB91-5EEECE260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68B0AF-CA81-4B2A-3E92-AD4286A0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95250"/>
            <a:ext cx="5715000" cy="6667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0B7527-DCB7-85E8-6583-F5F59FEA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725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Some evidence of batch effects in baseline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47AB2-5041-C866-AE3D-6CBAEE982F07}"/>
              </a:ext>
            </a:extLst>
          </p:cNvPr>
          <p:cNvSpPr txBox="1"/>
          <p:nvPr/>
        </p:nvSpPr>
        <p:spPr>
          <a:xfrm>
            <a:off x="6843219" y="5770917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#</a:t>
            </a:r>
          </a:p>
        </p:txBody>
      </p:sp>
    </p:spTree>
    <p:extLst>
      <p:ext uri="{BB962C8B-B14F-4D97-AF65-F5344CB8AC3E}">
        <p14:creationId xmlns:p14="http://schemas.microsoft.com/office/powerpoint/2010/main" val="65213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7C626-A11B-906E-4725-B50C0E85A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94AC86-94E7-066B-904B-BC5AE1B57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56" y="0"/>
            <a:ext cx="584174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B6722-9F8B-23CC-CF03-C974E551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725"/>
            <a:ext cx="5257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Age contributes to variation (baseline samples)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E7FD-F298-905A-CBC9-1E253F912A6E}"/>
              </a:ext>
            </a:extLst>
          </p:cNvPr>
          <p:cNvSpPr txBox="1"/>
          <p:nvPr/>
        </p:nvSpPr>
        <p:spPr>
          <a:xfrm>
            <a:off x="7632834" y="5881035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19824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9FADC-FBBC-EB4A-05BF-5CF1F6439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B7C7-7960-F4FD-4CEB-710E69BA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134599" cy="1325563"/>
          </a:xfrm>
        </p:spPr>
        <p:txBody>
          <a:bodyPr>
            <a:normAutofit/>
          </a:bodyPr>
          <a:lstStyle/>
          <a:p>
            <a:r>
              <a:rPr lang="en-US" dirty="0"/>
              <a:t>Certain features contribute more to variation (baseline)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7F56D-0CFE-CFA2-3209-B454C0FB7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742" y="1257352"/>
            <a:ext cx="7010399" cy="560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D7743-C5CC-7163-42F9-8A139DE9A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9FA2-5D53-2BEB-66A2-ABC93F20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A618-530F-D746-FAF5-0E38C47B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don’t see effect of previous treatments (radiation, chemoradiation…) on baseline cancer immunotypes (data not shown)</a:t>
            </a:r>
          </a:p>
          <a:p>
            <a:r>
              <a:rPr lang="en-US" dirty="0"/>
              <a:t>ICA does not appear better at distinguishing unique immunotypes by group (baseline) than PCA</a:t>
            </a:r>
          </a:p>
        </p:txBody>
      </p:sp>
    </p:spTree>
    <p:extLst>
      <p:ext uri="{BB962C8B-B14F-4D97-AF65-F5344CB8AC3E}">
        <p14:creationId xmlns:p14="http://schemas.microsoft.com/office/powerpoint/2010/main" val="281262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18785</TotalTime>
  <Words>391</Words>
  <Application>Microsoft Macintosh PowerPoint</Application>
  <PresentationFormat>Widescreen</PresentationFormat>
  <Paragraphs>49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Menlo</vt:lpstr>
      <vt:lpstr>Office Theme</vt:lpstr>
      <vt:lpstr>NCI update – analyzing CyTOF data</vt:lpstr>
      <vt:lpstr>Baseline immunotypes are not distinct by group</vt:lpstr>
      <vt:lpstr>ICA doesn’t appear better at distinguishing unique immunotypes by group than PCA (baseline data)</vt:lpstr>
      <vt:lpstr>AID subgroup immunotypes are not very distinct either</vt:lpstr>
      <vt:lpstr>Baseline head, neck, and lung cancer immunotypes are distinct from other cancer subtypes</vt:lpstr>
      <vt:lpstr>Some evidence of batch effects in baseline data</vt:lpstr>
      <vt:lpstr>Age contributes to variation (baseline samples)</vt:lpstr>
      <vt:lpstr>Certain features contribute more to variation (baseline)</vt:lpstr>
      <vt:lpstr>Conclusions</vt:lpstr>
      <vt:lpstr>Next steps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3390</cp:revision>
  <dcterms:created xsi:type="dcterms:W3CDTF">2023-09-15T17:40:02Z</dcterms:created>
  <dcterms:modified xsi:type="dcterms:W3CDTF">2024-09-26T02:51:46Z</dcterms:modified>
</cp:coreProperties>
</file>