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77" r:id="rId2"/>
    <p:sldId id="499" r:id="rId3"/>
    <p:sldId id="550" r:id="rId4"/>
    <p:sldId id="548" r:id="rId5"/>
    <p:sldId id="5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3810" autoAdjust="0"/>
  </p:normalViewPr>
  <p:slideViewPr>
    <p:cSldViewPr snapToGrid="0" showGuides="1">
      <p:cViewPr varScale="1">
        <p:scale>
          <a:sx n="92" d="100"/>
          <a:sy n="92" d="100"/>
        </p:scale>
        <p:origin x="25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6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3 14 2024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/>
          </a:bodyPr>
          <a:lstStyle/>
          <a:p>
            <a:r>
              <a:rPr lang="en-US" dirty="0"/>
              <a:t>Tregs and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BDE894-1569-8C56-F98F-4B6F327E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r>
              <a:rPr lang="en-US" dirty="0"/>
              <a:t>Lower baseline levels of Tregs associated </a:t>
            </a:r>
            <a:r>
              <a:rPr lang="en-US"/>
              <a:t>with irAEs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8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9798268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32764</TotalTime>
  <Words>27</Words>
  <Application>Microsoft Macintosh PowerPoint</Application>
  <PresentationFormat>Widescreen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Tregs and irAEs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5445</cp:revision>
  <dcterms:created xsi:type="dcterms:W3CDTF">2023-09-15T17:40:02Z</dcterms:created>
  <dcterms:modified xsi:type="dcterms:W3CDTF">2024-03-07T23:33:48Z</dcterms:modified>
</cp:coreProperties>
</file>