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406" r:id="rId3"/>
    <p:sldId id="440" r:id="rId4"/>
    <p:sldId id="444" r:id="rId5"/>
    <p:sldId id="445" r:id="rId6"/>
    <p:sldId id="442" r:id="rId7"/>
    <p:sldId id="443" r:id="rId8"/>
    <p:sldId id="441" r:id="rId9"/>
    <p:sldId id="43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766D"/>
    <a:srgbClr val="06BFC4"/>
    <a:srgbClr val="FF7970"/>
    <a:srgbClr val="F775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703"/>
    <p:restoredTop sz="75869" autoAdjust="0"/>
  </p:normalViewPr>
  <p:slideViewPr>
    <p:cSldViewPr snapToGrid="0" showGuides="1">
      <p:cViewPr>
        <p:scale>
          <a:sx n="130" d="100"/>
          <a:sy n="130" d="100"/>
        </p:scale>
        <p:origin x="1848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3A773-0DCE-3544-BB67-D5FA58DF903C}" type="datetimeFigureOut">
              <a:rPr lang="en-US" smtClean="0"/>
              <a:t>12/1/23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BAA8C-FDC6-D345-B4E0-3B024492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0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27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99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Perhaps related to connection between infections before autoimmune development?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438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u="none" strike="noStrike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Downsampled</a:t>
            </a: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7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u="none" strike="noStrike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Downsampled</a:t>
            </a: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  <a:p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9800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u="none" strike="noStrike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Downsampled</a:t>
            </a: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10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9156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3154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23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0F7D-5E7F-36F4-9F81-EF599E351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ED1C0-FB6E-DBC2-BB7B-A07A8B8C6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248A5-ED33-A395-C545-863D4890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415C-01E8-47C5-572D-4511E69E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A6B2E-FEFC-BE4D-184F-95A8F620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6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A8C1-9166-7DEA-3D13-364B2603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891F6-3DD4-9F59-F743-141E6B34C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D971C-42DE-4D59-B5E8-CB9F8BDA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3F9F1-DE9A-F9DE-EAFD-B0DFFE41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31984-6BB3-B8D1-B86C-A5F5D111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5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23516-DDDD-3784-0552-177E497A0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97A8E-2FDE-2B20-22F2-4D8FEC25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F9A34-1E50-8AA9-2B91-F89D7D9A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38F2E-F3E3-41D2-928E-A5A5C5A9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051A6-42D7-6FD1-A39C-1A9D8726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4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D417-C050-FC78-7FA1-8F4FEBDA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6D99-F150-E151-9944-EC18F88D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6A25-9951-8888-987C-428D29B4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F9CFE-9F4D-528A-7686-0A224603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3BFF-54D4-048B-EE52-7763A173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2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DFAE-AE61-986E-EB48-20ABE234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13BE9-938E-A674-EA2C-FF6D5D38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39E9E-D557-CC11-64C0-D157AF76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E4CE7-D734-F13F-D984-659B982E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CBBA3-424C-85A5-38AF-F225EA0A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5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789D-121E-B661-3E95-72AE4B6A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543FC-ECEC-2DDE-0104-106A3A492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5FD3F-C10F-8AA1-70B7-401B1B23B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D7327-0686-96B1-9475-2555F8CC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12/1/23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34DDF-D8E7-3F6C-CB8F-FDF6E709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88B5A-00ED-82FA-1738-C85CB618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0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8C69-B515-DF53-BCFA-D550EC94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4B141-38A1-BE22-A013-A82CC6706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34C5C-0EE0-3A42-5D11-435E37A5F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B2EF9-C19C-EDC6-8B3D-580FBC45C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1659E9-2F87-CFC4-B465-08D2316CB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4E6FC-2E10-A26A-D4C3-794777D1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12/1/23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50073-47FA-8CFF-0617-48785954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60F9F-3E51-C58C-0BF6-C86FF298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7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D032-26A5-7A2D-F678-56393EC3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8E989-75F8-BB02-B82D-11FAC5E1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12/1/23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B5C66-E958-649A-5675-A662F06A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54FA4-DFC4-646F-60E5-DECF271B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4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04E65-08BD-6907-1F8C-723793CB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12/1/23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1CC75-33DA-B1F6-96AF-CBB14805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C4FFB-D0D0-31DD-44BD-B3E7ED18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0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42D8-1021-2C9E-5F09-32FDF65E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913F2-059D-752E-A400-647BBF83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21D53-A503-B148-BD5E-C4D870B45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35AFC-61BE-1793-693C-F41CB363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12/1/23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AF21D-5FB2-4C84-EB29-6F451F34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1F816-AD91-E8D2-EBCE-8DA1C28A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5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0EA5-70CB-2324-481C-69CB3F61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1C042-20F1-9842-172C-4C7DD2B9B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864F1-02BA-BDF6-6C2A-9632A1AEA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DEC45-E803-35C8-EB66-A31C5C60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12/1/23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A919A-3F80-FD6A-344C-529C0DA6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F0D72-1C3C-A33E-99F8-116B63BA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2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30EAE4-2EA3-240E-FA0D-88C1D97D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75C67-A2AC-C558-C959-8951B3D76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ED394-34D6-0BC7-0954-31A6D6795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C6068-BAFB-FC44-B9D8-F4B3BB105DE6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9F240-BF3F-ED66-6361-387185583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740C0-6F4C-5793-2DBF-B20945C2C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3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98DB-DE2C-07D3-123C-E9582F858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Weekly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C488F-513A-E9AC-F871-02135EAB1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12 7 2023</a:t>
            </a:r>
          </a:p>
          <a:p>
            <a:r>
              <a:rPr lang="en-US" dirty="0"/>
              <a:t>Ty Bottorff</a:t>
            </a:r>
          </a:p>
        </p:txBody>
      </p:sp>
    </p:spTree>
    <p:extLst>
      <p:ext uri="{BB962C8B-B14F-4D97-AF65-F5344CB8AC3E}">
        <p14:creationId xmlns:p14="http://schemas.microsoft.com/office/powerpoint/2010/main" val="392232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515600" cy="462340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110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There are many more TRBs specific for CMV and EBV in those developing </a:t>
            </a:r>
            <a:r>
              <a:rPr lang="en-US" dirty="0" err="1"/>
              <a:t>irAEs</a:t>
            </a:r>
            <a:r>
              <a:rPr lang="en-US" dirty="0"/>
              <a:t>, mostly driven by a few patients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68F607-A3A7-8C1B-809E-F79CDAF54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60" y="2137665"/>
            <a:ext cx="6033635" cy="38364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A20596-8896-FA26-A3DD-C59227C6A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8365" y="2171222"/>
            <a:ext cx="6033635" cy="380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308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B19D1C22-7A6E-82EC-A5CC-9CBD412AA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655" y="1820499"/>
            <a:ext cx="7022690" cy="43506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Solid conclusion #1 from myocarditis dataset: CD8 TEM CDRBs longer in those developing </a:t>
            </a:r>
            <a:r>
              <a:rPr lang="en-US" dirty="0" err="1"/>
              <a:t>irAEs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DDC9E1-1BDF-7B28-ABD4-4B71329FC18A}"/>
              </a:ext>
            </a:extLst>
          </p:cNvPr>
          <p:cNvSpPr txBox="1"/>
          <p:nvPr/>
        </p:nvSpPr>
        <p:spPr>
          <a:xfrm>
            <a:off x="4131818" y="5777384"/>
            <a:ext cx="1290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8766D"/>
                </a:solidFill>
              </a:rPr>
              <a:t>n = 278</a:t>
            </a:r>
          </a:p>
          <a:p>
            <a:r>
              <a:rPr lang="en-US" dirty="0">
                <a:solidFill>
                  <a:srgbClr val="06BFC4"/>
                </a:solidFill>
              </a:rPr>
              <a:t>n = 816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1C603C-3660-F2A1-D833-46A82EBD2913}"/>
              </a:ext>
            </a:extLst>
          </p:cNvPr>
          <p:cNvSpPr txBox="1"/>
          <p:nvPr/>
        </p:nvSpPr>
        <p:spPr>
          <a:xfrm>
            <a:off x="4480987" y="242856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D13063-5843-8710-C7CE-716C7FBA4392}"/>
              </a:ext>
            </a:extLst>
          </p:cNvPr>
          <p:cNvSpPr txBox="1"/>
          <p:nvPr/>
        </p:nvSpPr>
        <p:spPr>
          <a:xfrm>
            <a:off x="2982247" y="6432422"/>
            <a:ext cx="5971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Wilcoxon rank sum test.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****, p &lt;1e-4; **, p &lt;1e-2; *; p &lt;0.05</a:t>
            </a: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A90C1F-AE9E-9EBD-EEB6-323CA4738DD2}"/>
              </a:ext>
            </a:extLst>
          </p:cNvPr>
          <p:cNvSpPr txBox="1"/>
          <p:nvPr/>
        </p:nvSpPr>
        <p:spPr>
          <a:xfrm>
            <a:off x="6772417" y="242856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BCBE48-241E-8342-1DF8-CE59AE5E1549}"/>
              </a:ext>
            </a:extLst>
          </p:cNvPr>
          <p:cNvSpPr txBox="1"/>
          <p:nvPr/>
        </p:nvSpPr>
        <p:spPr>
          <a:xfrm>
            <a:off x="6538831" y="5777385"/>
            <a:ext cx="1290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8766D"/>
                </a:solidFill>
              </a:rPr>
              <a:t>n = 50</a:t>
            </a:r>
          </a:p>
          <a:p>
            <a:r>
              <a:rPr lang="en-US" dirty="0">
                <a:solidFill>
                  <a:srgbClr val="06BFC4"/>
                </a:solidFill>
              </a:rPr>
              <a:t>n = 306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302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Solid conclusion #1 from myocarditis dataset: CD8 TEM TRBs less germline-like in those developing </a:t>
            </a:r>
            <a:r>
              <a:rPr lang="en-US" dirty="0" err="1"/>
              <a:t>irAEs</a:t>
            </a:r>
            <a:endParaRPr lang="en-US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18895C7-8357-4635-01F5-95F1B6050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477" y="1787548"/>
            <a:ext cx="7071852" cy="413209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AAB7E95-3129-265B-4691-B69F2ED9E1A6}"/>
              </a:ext>
            </a:extLst>
          </p:cNvPr>
          <p:cNvSpPr txBox="1"/>
          <p:nvPr/>
        </p:nvSpPr>
        <p:spPr>
          <a:xfrm>
            <a:off x="3954836" y="5777384"/>
            <a:ext cx="1290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8766D"/>
                </a:solidFill>
              </a:rPr>
              <a:t>n = 278</a:t>
            </a:r>
          </a:p>
          <a:p>
            <a:r>
              <a:rPr lang="en-US" dirty="0">
                <a:solidFill>
                  <a:srgbClr val="06BFC4"/>
                </a:solidFill>
              </a:rPr>
              <a:t>n = 816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86C4061-0208-CEA2-31EE-CFBAD992C396}"/>
              </a:ext>
            </a:extLst>
          </p:cNvPr>
          <p:cNvSpPr txBox="1"/>
          <p:nvPr/>
        </p:nvSpPr>
        <p:spPr>
          <a:xfrm>
            <a:off x="6361849" y="5777385"/>
            <a:ext cx="1290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8766D"/>
                </a:solidFill>
              </a:rPr>
              <a:t>n = 50</a:t>
            </a:r>
          </a:p>
          <a:p>
            <a:r>
              <a:rPr lang="en-US" dirty="0">
                <a:solidFill>
                  <a:srgbClr val="06BFC4"/>
                </a:solidFill>
              </a:rPr>
              <a:t>n = 306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388951-BAB4-7F25-2462-0E790BF12044}"/>
              </a:ext>
            </a:extLst>
          </p:cNvPr>
          <p:cNvSpPr txBox="1"/>
          <p:nvPr/>
        </p:nvSpPr>
        <p:spPr>
          <a:xfrm>
            <a:off x="2982247" y="6432422"/>
            <a:ext cx="5971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Wilcoxon rank sum test.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****, p &lt;1e-4; **, p &lt;1e-2; *; p &lt;0.05</a:t>
            </a: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6CDCD3A-7797-CFAA-E5C7-20E888508F16}"/>
              </a:ext>
            </a:extLst>
          </p:cNvPr>
          <p:cNvSpPr txBox="1"/>
          <p:nvPr/>
        </p:nvSpPr>
        <p:spPr>
          <a:xfrm>
            <a:off x="6587613" y="21849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****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0A5ADB-B102-5D6D-CED8-AD8B2786B8DB}"/>
              </a:ext>
            </a:extLst>
          </p:cNvPr>
          <p:cNvSpPr txBox="1"/>
          <p:nvPr/>
        </p:nvSpPr>
        <p:spPr>
          <a:xfrm>
            <a:off x="4152969" y="21849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****</a:t>
            </a:r>
          </a:p>
        </p:txBody>
      </p:sp>
    </p:spTree>
    <p:extLst>
      <p:ext uri="{BB962C8B-B14F-4D97-AF65-F5344CB8AC3E}">
        <p14:creationId xmlns:p14="http://schemas.microsoft.com/office/powerpoint/2010/main" val="2513826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Somewhat solid conclusion #1 from myocarditis dataset: CD8 TCM CDR3Bs longer in those developing </a:t>
            </a:r>
            <a:r>
              <a:rPr lang="en-US" dirty="0" err="1"/>
              <a:t>irAEs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E8D106-B8ED-71AE-FA58-86D310C72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8216" y="2073648"/>
            <a:ext cx="6147629" cy="38400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0AA4EE-35AE-B8E5-FBAD-656ACCFB3681}"/>
              </a:ext>
            </a:extLst>
          </p:cNvPr>
          <p:cNvSpPr txBox="1"/>
          <p:nvPr/>
        </p:nvSpPr>
        <p:spPr>
          <a:xfrm>
            <a:off x="4536248" y="5854695"/>
            <a:ext cx="31981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CD8 TCM TRB </a:t>
            </a:r>
            <a:r>
              <a:rPr lang="en-US" dirty="0" err="1"/>
              <a:t>pval</a:t>
            </a:r>
            <a:r>
              <a:rPr lang="en-US" dirty="0"/>
              <a:t> = 0.08</a:t>
            </a:r>
          </a:p>
          <a:p>
            <a:r>
              <a:rPr lang="en-US" dirty="0">
                <a:solidFill>
                  <a:srgbClr val="F8766D"/>
                </a:solidFill>
              </a:rPr>
              <a:t>n = 29</a:t>
            </a:r>
          </a:p>
          <a:p>
            <a:r>
              <a:rPr lang="en-US" dirty="0">
                <a:solidFill>
                  <a:srgbClr val="06BFC4"/>
                </a:solidFill>
              </a:rPr>
              <a:t>n = 46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986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Unanswered questions from myocarditis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515600" cy="4623402"/>
          </a:xfrm>
        </p:spPr>
        <p:txBody>
          <a:bodyPr>
            <a:normAutofit/>
          </a:bodyPr>
          <a:lstStyle/>
          <a:p>
            <a:r>
              <a:rPr lang="en-US" dirty="0"/>
              <a:t>Antigen specificities</a:t>
            </a:r>
          </a:p>
        </p:txBody>
      </p:sp>
    </p:spTree>
    <p:extLst>
      <p:ext uri="{BB962C8B-B14F-4D97-AF65-F5344CB8AC3E}">
        <p14:creationId xmlns:p14="http://schemas.microsoft.com/office/powerpoint/2010/main" val="758819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515600" cy="462340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624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19289"/>
            <a:ext cx="8834121" cy="4623402"/>
          </a:xfrm>
        </p:spPr>
        <p:txBody>
          <a:bodyPr>
            <a:normAutofit/>
          </a:bodyPr>
          <a:lstStyle/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081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13640</TotalTime>
  <Words>189</Words>
  <Application>Microsoft Macintosh PowerPoint</Application>
  <PresentationFormat>Widescreen</PresentationFormat>
  <Paragraphs>42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</vt:lpstr>
      <vt:lpstr>Office Theme</vt:lpstr>
      <vt:lpstr>Weekly meeting</vt:lpstr>
      <vt:lpstr>Outline</vt:lpstr>
      <vt:lpstr>There are many more TRBs specific for CMV and EBV in those developing irAEs, mostly driven by a few patients</vt:lpstr>
      <vt:lpstr>Solid conclusion #1 from myocarditis dataset: CD8 TEM CDRBs longer in those developing irAEs</vt:lpstr>
      <vt:lpstr>Solid conclusion #1 from myocarditis dataset: CD8 TEM TRBs less germline-like in those developing irAEs</vt:lpstr>
      <vt:lpstr>Somewhat solid conclusion #1 from myocarditis dataset: CD8 TCM CDR3Bs longer in those developing irAEs</vt:lpstr>
      <vt:lpstr>Unanswered questions from myocarditis dataset</vt:lpstr>
      <vt:lpstr>Conclusions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NCI grant meeting with Ty and Nidhi</dc:title>
  <dc:creator>Peter Linsley</dc:creator>
  <cp:lastModifiedBy>Ty Bottorff</cp:lastModifiedBy>
  <cp:revision>1897</cp:revision>
  <dcterms:created xsi:type="dcterms:W3CDTF">2023-09-15T17:40:02Z</dcterms:created>
  <dcterms:modified xsi:type="dcterms:W3CDTF">2023-12-02T01:02:58Z</dcterms:modified>
</cp:coreProperties>
</file>