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541" r:id="rId3"/>
    <p:sldId id="582" r:id="rId4"/>
    <p:sldId id="577" r:id="rId5"/>
    <p:sldId id="578" r:id="rId6"/>
    <p:sldId id="579" r:id="rId7"/>
    <p:sldId id="580" r:id="rId8"/>
    <p:sldId id="583" r:id="rId9"/>
    <p:sldId id="581" r:id="rId10"/>
    <p:sldId id="550" r:id="rId11"/>
    <p:sldId id="529" r:id="rId12"/>
    <p:sldId id="5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BFC4"/>
    <a:srgbClr val="F8766D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9452" autoAdjust="0"/>
  </p:normalViewPr>
  <p:slideViewPr>
    <p:cSldViewPr snapToGrid="0" showGuides="1">
      <p:cViewPr varScale="1">
        <p:scale>
          <a:sx n="132" d="100"/>
          <a:sy n="132" d="100"/>
        </p:scale>
        <p:origin x="544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E08F8-B466-1EC2-BB28-39C456B2B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6BE36-72D5-DE34-95DF-D8C427005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B0415E-040E-D5F2-7990-EACA108D8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805331-9119-1300-9EBD-B7D430F65B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896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8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091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2F89D-17FD-0FC5-19CB-182B6EB09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9275CE-80C1-7E2D-D835-C8047F6B7D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61B3C5-2A2A-F6A4-550B-953E4981A0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Including all PD1/PDL1 sorts here but that’s fine I believe (baseline, no ICI yet)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Significant hits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(severe)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vs. no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HC, none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cancer: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Treg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MAIT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CCR4pos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ICOSpos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AID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CD11cpos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NKcells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Tfh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naive of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unswMem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nonGrans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CXCR3pos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cancer: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non-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CRTH2pos of NN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Treg of CD4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CD38hiCD127neg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CRTH2pos of NN CD8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, SCM of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Tconv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Tcells</a:t>
            </a: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HC vs.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 none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B067F9-0FD1-7604-516A-DED1947EE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87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6F7B6-62B0-F70C-C9DC-931F76FB5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6656C-32F6-F130-2F3F-B89C353B3F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246E78-4AD2-3FA7-7237-37FA013198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C448E-8787-FEF9-C64F-A6532A1516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47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487DB-6705-F2AF-86E7-5DA8615FD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B9311B-4246-B460-13C8-22E061E01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A41530-231B-FBC6-4112-E645D9E195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LOGIT TRANSFORMED FREQS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08BD6-48A6-BFDA-1610-490008E6AF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2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365B-DDE1-FD34-6E24-85E339F06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F363B3-15DF-6497-DE56-AD79AD9E78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2C3051-BCC7-CB09-D087-C181DB29B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E9B281-189D-8FE0-558E-CACEC3DE29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1570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ED76D-5EA1-C9F1-9CA3-A68328CE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D2A23-7FB9-3097-92F2-B6A518AC9B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6C7834-98F0-D47B-758C-07A4AD9904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Batch 7 kind of all clustering together in bottom left…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2F682-4A29-6867-3B8A-EF94DD7F59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484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09E1-5BF5-E036-3442-7268BBF3B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6A20BF-8435-5510-3BBC-71CE3DA0EE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1A21EA-CF11-4247-8C57-77B0FC92AC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BCED4-BE32-6B7F-8DE9-954D7F32FE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60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D8766-1E27-65A2-2E09-52977FB8C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E5A314-014B-5025-5E7E-DA1B4E970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C1E7A-A289-AE99-8314-C9DB75EAA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Left is normal logit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Right is residuals from linear models with age and Batch as confounders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FC37C-928C-8DB7-6374-D293E6249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724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15A9B-FCEE-6F7D-9622-145DAC34B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8C4DD4-92A1-2BD9-9D66-AE40E8E547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6F45D9-2262-CE49-7AAF-99DB70107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708A8-1A74-B964-5810-DE42CC8DD5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096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137"/>
            <a:ext cx="9144000" cy="2387600"/>
          </a:xfrm>
        </p:spPr>
        <p:txBody>
          <a:bodyPr>
            <a:normAutofit/>
          </a:bodyPr>
          <a:lstStyle/>
          <a:p>
            <a:r>
              <a:rPr lang="en-US" sz="4400" dirty="0"/>
              <a:t>NCI update – analyzing </a:t>
            </a:r>
            <a:r>
              <a:rPr lang="en-US" sz="4400" dirty="0" err="1"/>
              <a:t>CyTOF</a:t>
            </a:r>
            <a:r>
              <a:rPr lang="en-US" sz="4400" dirty="0"/>
              <a:t>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84812"/>
            <a:ext cx="9144000" cy="1655762"/>
          </a:xfrm>
        </p:spPr>
        <p:txBody>
          <a:bodyPr/>
          <a:lstStyle/>
          <a:p>
            <a:r>
              <a:rPr lang="en-US" dirty="0"/>
              <a:t>10 23 2024</a:t>
            </a:r>
          </a:p>
          <a:p>
            <a:r>
              <a:rPr lang="en-US" dirty="0"/>
              <a:t>Ty Bottorff – Bioinformatics postdoc</a:t>
            </a:r>
          </a:p>
          <a:p>
            <a:r>
              <a:rPr lang="en-US" dirty="0" err="1"/>
              <a:t>Linsley</a:t>
            </a:r>
            <a:r>
              <a:rPr lang="en-US" dirty="0"/>
              <a:t> lab</a:t>
            </a:r>
          </a:p>
        </p:txBody>
      </p:sp>
    </p:spTree>
    <p:extLst>
      <p:ext uri="{BB962C8B-B14F-4D97-AF65-F5344CB8AC3E}">
        <p14:creationId xmlns:p14="http://schemas.microsoft.com/office/powerpoint/2010/main" val="39223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D7743-C5CC-7163-42F9-8A139DE9A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D9FA2-5D53-2BEB-66A2-ABC93F201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A618-530F-D746-FAF5-0E38C47B5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>
            <a:normAutofit/>
          </a:bodyPr>
          <a:lstStyle/>
          <a:p>
            <a:r>
              <a:rPr lang="en-US" dirty="0"/>
              <a:t>don’t see effect of previous treatments (radiation, chemoradiation…) on baseline cancer immunotypes (data not shown)</a:t>
            </a:r>
          </a:p>
          <a:p>
            <a:r>
              <a:rPr lang="en-US" dirty="0"/>
              <a:t>ICA does not appear better at distinguishing unique immunotypes by group (baseline) than PCA</a:t>
            </a:r>
          </a:p>
        </p:txBody>
      </p:sp>
    </p:spTree>
    <p:extLst>
      <p:ext uri="{BB962C8B-B14F-4D97-AF65-F5344CB8AC3E}">
        <p14:creationId xmlns:p14="http://schemas.microsoft.com/office/powerpoint/2010/main" val="2812621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919289"/>
            <a:ext cx="10384857" cy="4623402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688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21F8D95-5379-5DDA-F135-1A690381F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527042"/>
            <a:ext cx="8664498" cy="23225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515600" cy="4623402"/>
          </a:xfrm>
        </p:spPr>
        <p:txBody>
          <a:bodyPr numCol="2">
            <a:normAutofit/>
          </a:bodyPr>
          <a:lstStyle/>
          <a:p>
            <a:r>
              <a:rPr lang="en-US" dirty="0"/>
              <a:t>Holly </a:t>
            </a:r>
            <a:r>
              <a:rPr lang="en-US" dirty="0" err="1"/>
              <a:t>Akilesh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884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4292-DD99-A9DF-44C1-EDBF74A65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FD031-292A-A7C7-7247-67B95C7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Baseline immunotypes are not distinct by group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C95C29-1EB2-BDF7-AF8F-F74CA31A1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098" y="1535126"/>
            <a:ext cx="4519635" cy="532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23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3CED7-4737-19B6-F4E2-01288DB1C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28D0-7EE4-DB72-EED9-085B4EC8A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ICA doesn’t appear better at distinguishing unique immunotypes by group than PCA (baseline data)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E070D-6739-1D73-1C94-F7D293ED2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047" y="1919288"/>
            <a:ext cx="7772400" cy="491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769D9-0D87-68BD-22F3-2937DBD77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F8A46-A4F5-595D-9BCD-23690DF57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AID subgroup immunotypes are not very distinct either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D5CAB1-8519-2D73-EF19-4B2049FA8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9345" y="1597572"/>
            <a:ext cx="4523331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1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EE9B1-3EC2-CF4C-B984-C403F22B2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3EE60-5310-651B-AC29-D10D15BB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648732"/>
          </a:xfrm>
        </p:spPr>
        <p:txBody>
          <a:bodyPr>
            <a:normAutofit fontScale="90000"/>
          </a:bodyPr>
          <a:lstStyle/>
          <a:p>
            <a:r>
              <a:rPr lang="en-US" dirty="0"/>
              <a:t>Baseline head, neck, and lung cancer immunotypes are distinct from other cancer subtypes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3C4F14-8A8E-A7E5-2ACD-6B56BC24C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9" y="0"/>
            <a:ext cx="5899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67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CACF3-C129-9D4E-EB91-5EEECE2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68B0AF-CA81-4B2A-3E92-AD4286A0B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95250"/>
            <a:ext cx="5715000" cy="666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0B7527-DCB7-85E8-6583-F5F59FEAA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Some evidence of batch effects in baseline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647AB2-5041-C866-AE3D-6CBAEE982F07}"/>
              </a:ext>
            </a:extLst>
          </p:cNvPr>
          <p:cNvSpPr txBox="1"/>
          <p:nvPr/>
        </p:nvSpPr>
        <p:spPr>
          <a:xfrm>
            <a:off x="6843219" y="5770917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Batch #</a:t>
            </a:r>
          </a:p>
        </p:txBody>
      </p:sp>
    </p:spTree>
    <p:extLst>
      <p:ext uri="{BB962C8B-B14F-4D97-AF65-F5344CB8AC3E}">
        <p14:creationId xmlns:p14="http://schemas.microsoft.com/office/powerpoint/2010/main" val="65213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17C626-A11B-906E-4725-B50C0E85A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94AC86-94E7-066B-904B-BC5AE1B57A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56" y="0"/>
            <a:ext cx="584174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9B6722-9F8B-23CC-CF03-C974E5510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93725"/>
            <a:ext cx="5257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Age contributes to variation (baseline samples)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1DE7FD-F298-905A-CBC9-1E253F912A6E}"/>
              </a:ext>
            </a:extLst>
          </p:cNvPr>
          <p:cNvSpPr txBox="1"/>
          <p:nvPr/>
        </p:nvSpPr>
        <p:spPr>
          <a:xfrm>
            <a:off x="7632834" y="5881035"/>
            <a:ext cx="540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4198242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8D85A-F69E-2E4C-58D3-455B3D11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DD65-B471-F5FE-7F08-348C418D3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Regressing out age &amp; batch from baseline samples doesn’t reveal distinct immunotypes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43A392-DD08-CEBF-C46F-6947CF3868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716" y="1823035"/>
            <a:ext cx="4193444" cy="4938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3E4C05-C6D8-511E-EBC4-8AA151383D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7012" y="1817270"/>
            <a:ext cx="4261834" cy="493871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0F31CF-0EC2-1F9D-C893-807E8223190D}"/>
              </a:ext>
            </a:extLst>
          </p:cNvPr>
          <p:cNvSpPr txBox="1"/>
          <p:nvPr/>
        </p:nvSpPr>
        <p:spPr>
          <a:xfrm>
            <a:off x="8155257" y="1549956"/>
            <a:ext cx="272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Confounders regressed out</a:t>
            </a:r>
          </a:p>
        </p:txBody>
      </p:sp>
    </p:spTree>
    <p:extLst>
      <p:ext uri="{BB962C8B-B14F-4D97-AF65-F5344CB8AC3E}">
        <p14:creationId xmlns:p14="http://schemas.microsoft.com/office/powerpoint/2010/main" val="1916179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9FADC-FBBC-EB4A-05BF-5CF1F6439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B7C7-7960-F4FD-4CEB-710E69BA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134599" cy="1325563"/>
          </a:xfrm>
        </p:spPr>
        <p:txBody>
          <a:bodyPr>
            <a:normAutofit/>
          </a:bodyPr>
          <a:lstStyle/>
          <a:p>
            <a:r>
              <a:rPr lang="en-US" dirty="0"/>
              <a:t>Certain features contribute more to variation (baseline)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87F56D-0CFE-CFA2-3209-B454C0FB72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742" y="1257352"/>
            <a:ext cx="7010399" cy="560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99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18786</TotalTime>
  <Words>423</Words>
  <Application>Microsoft Macintosh PowerPoint</Application>
  <PresentationFormat>Widescreen</PresentationFormat>
  <Paragraphs>55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</vt:lpstr>
      <vt:lpstr>Menlo</vt:lpstr>
      <vt:lpstr>Office Theme</vt:lpstr>
      <vt:lpstr>NCI update – analyzing CyTOF data</vt:lpstr>
      <vt:lpstr>Baseline immunotypes are not distinct by group</vt:lpstr>
      <vt:lpstr>ICA doesn’t appear better at distinguishing unique immunotypes by group than PCA (baseline data)</vt:lpstr>
      <vt:lpstr>AID subgroup immunotypes are not very distinct either</vt:lpstr>
      <vt:lpstr>Baseline head, neck, and lung cancer immunotypes are distinct from other cancer subtypes</vt:lpstr>
      <vt:lpstr>Some evidence of batch effects in baseline data</vt:lpstr>
      <vt:lpstr>Age contributes to variation (baseline samples)</vt:lpstr>
      <vt:lpstr>Regressing out age &amp; batch from baseline samples doesn’t reveal distinct immunotypes</vt:lpstr>
      <vt:lpstr>Certain features contribute more to variation (baseline)</vt:lpstr>
      <vt:lpstr>Conclusions</vt:lpstr>
      <vt:lpstr>Next steps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3396</cp:revision>
  <dcterms:created xsi:type="dcterms:W3CDTF">2023-09-15T17:40:02Z</dcterms:created>
  <dcterms:modified xsi:type="dcterms:W3CDTF">2024-09-29T03:40:17Z</dcterms:modified>
</cp:coreProperties>
</file>