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541" r:id="rId3"/>
    <p:sldId id="582" r:id="rId4"/>
    <p:sldId id="577" r:id="rId5"/>
    <p:sldId id="578" r:id="rId6"/>
    <p:sldId id="579" r:id="rId7"/>
    <p:sldId id="580" r:id="rId8"/>
    <p:sldId id="583" r:id="rId9"/>
    <p:sldId id="585" r:id="rId10"/>
    <p:sldId id="581" r:id="rId11"/>
    <p:sldId id="550" r:id="rId12"/>
    <p:sldId id="529" r:id="rId13"/>
    <p:sldId id="576" r:id="rId14"/>
    <p:sldId id="5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1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5A9B-FCEE-6F7D-9622-145DAC34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C4DD4-92A1-2BD9-9D66-AE40E8E54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F45D9-2262-CE49-7AAF-99DB70107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08A8-1A74-B964-5810-DE42CC8DD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08F8-B466-1EC2-BB28-39C456B2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6BE36-72D5-DE34-95DF-D8C427005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0415E-040E-D5F2-7990-EACA108D8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5331-9119-1300-9EBD-B7D430F65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9067-16DF-05C2-4F7D-D4AD8A50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6132F-9268-A499-59F0-7BA2FC6C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9BA8A-8BC5-48B5-29E8-0A6462EE5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E31FB-F0DE-A1A1-3935-AADC8A3C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8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Including all PD1/PDL1 sorts here but that’s fine I believe (baseline, no ICI yet)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Significant hits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(severe)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vs. 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HC, none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cancer: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MAIT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CCR4pos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ICOSpos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cancer: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CRTH2pos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SCM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7B6-62B0-F70C-C9DC-931F76F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6656C-32F6-F130-2F3F-B89C353B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46E78-4AD2-3FA7-7237-37FA01319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448E-8787-FEF9-C64F-A6532A151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7 kind of all clustering together in bottom left…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Left is normal logit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Right is residuals from linear models with age and Batch as confounders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8CD35-B26E-DD31-6A9C-1245CDAA4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D9DF8-F76D-F55E-AF01-22FBA1B00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E5AB6-4F7F-3A4B-FFFA-BB5C8E16D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06F56-D23A-01B9-33C3-2F721CA82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10 23 2024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9FADC-FBBC-EB4A-05BF-5CF1F643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7C7-7960-F4FD-4CEB-710E69B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34599" cy="1325563"/>
          </a:xfrm>
        </p:spPr>
        <p:txBody>
          <a:bodyPr>
            <a:normAutofit/>
          </a:bodyPr>
          <a:lstStyle/>
          <a:p>
            <a:r>
              <a:rPr lang="en-US" dirty="0"/>
              <a:t>Certain features contribute more to variation (baseline)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7F56D-0CFE-CFA2-3209-B454C0F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2" y="1257352"/>
            <a:ext cx="7010399" cy="56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7743-C5CC-7163-42F9-8A139DE9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9FA2-5D53-2BEB-66A2-ABC93F20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618-530F-D746-FAF5-0E38C47B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don’t see effect of previous treatments (radiation, chemoradiation…) on baseline cancer immunotypes (data not shown)</a:t>
            </a:r>
          </a:p>
          <a:p>
            <a:r>
              <a:rPr lang="en-US" dirty="0"/>
              <a:t>ICA does not appear better at distinguishing unique immunotypes by group (baseline) than PCA</a:t>
            </a:r>
          </a:p>
          <a:p>
            <a:r>
              <a:rPr lang="en-US" dirty="0"/>
              <a:t>PD1</a:t>
            </a:r>
            <a:r>
              <a:rPr lang="en-US" baseline="30000" dirty="0"/>
              <a:t>+</a:t>
            </a:r>
            <a:r>
              <a:rPr lang="en-US" dirty="0"/>
              <a:t> of CM </a:t>
            </a:r>
            <a:r>
              <a:rPr lang="en-US" dirty="0" err="1"/>
              <a:t>T</a:t>
            </a:r>
            <a:r>
              <a:rPr lang="en-US" baseline="-25000" dirty="0" err="1"/>
              <a:t>conv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cells</a:t>
            </a:r>
            <a:r>
              <a:rPr lang="en-US" dirty="0"/>
              <a:t> slightly higher in non-</a:t>
            </a:r>
            <a:r>
              <a:rPr lang="en-US" dirty="0" err="1"/>
              <a:t>irAE</a:t>
            </a:r>
            <a:r>
              <a:rPr lang="en-US" dirty="0"/>
              <a:t> group vs. </a:t>
            </a:r>
            <a:r>
              <a:rPr lang="en-US" dirty="0" err="1"/>
              <a:t>irAE</a:t>
            </a:r>
            <a:r>
              <a:rPr lang="en-US" dirty="0"/>
              <a:t>/SAE group at baseline (after regressing out batch)</a:t>
            </a:r>
          </a:p>
        </p:txBody>
      </p:sp>
    </p:spTree>
    <p:extLst>
      <p:ext uri="{BB962C8B-B14F-4D97-AF65-F5344CB8AC3E}">
        <p14:creationId xmlns:p14="http://schemas.microsoft.com/office/powerpoint/2010/main" val="281262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042"/>
            <a:ext cx="8664498" cy="2322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A9F8-8FCD-A612-3C8B-11CEDB55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2C8D-12DC-6B73-CA6B-A2FCF8C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batch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4A84-8B48-E4E6-4383-3A394284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80" y="1443789"/>
            <a:ext cx="4637605" cy="5414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36676-434D-4DB1-E0FE-5CCB6400864E}"/>
              </a:ext>
            </a:extLst>
          </p:cNvPr>
          <p:cNvSpPr txBox="1"/>
          <p:nvPr/>
        </p:nvSpPr>
        <p:spPr>
          <a:xfrm>
            <a:off x="4148145" y="6079609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9529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Baseline immunotypes are not distinct by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95C29-1EB2-BDF7-AF8F-F74CA31A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98" y="1535126"/>
            <a:ext cx="4519635" cy="53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CED7-4737-19B6-F4E2-01288DB1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8D0-7EE4-DB72-EED9-085B4EC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070D-6739-1D73-1C94-F7D293E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AID subgroup immunotypes are not very distinct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5CAB1-8519-2D73-EF19-4B2049F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45" y="1597572"/>
            <a:ext cx="4523331" cy="52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648732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head, neck, and lung cancer immunotypes are distinct from other cancer subtypes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C4F14-8A8E-A7E5-2ACD-6B56BC2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9" y="0"/>
            <a:ext cx="589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8B0AF-CA81-4B2A-3E92-AD4286A0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5250"/>
            <a:ext cx="5715000" cy="666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Some evidence of batch effects in baseline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47AB2-5041-C866-AE3D-6CBAEE982F07}"/>
              </a:ext>
            </a:extLst>
          </p:cNvPr>
          <p:cNvSpPr txBox="1"/>
          <p:nvPr/>
        </p:nvSpPr>
        <p:spPr>
          <a:xfrm>
            <a:off x="6843219" y="577091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6521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94AC86-94E7-066B-904B-BC5AE1B5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0"/>
            <a:ext cx="58417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contributes to variation (baseline samples)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E7FD-F298-905A-CBC9-1E253F912A6E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age &amp; batch from baseline samples doesn’t reveal clearly distinct immunotypes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3A392-DD08-CEBF-C46F-6947CF38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16" y="2114954"/>
            <a:ext cx="4027305" cy="4743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F31CF-0EC2-1F9D-C893-807E8223190D}"/>
              </a:ext>
            </a:extLst>
          </p:cNvPr>
          <p:cNvSpPr txBox="1"/>
          <p:nvPr/>
        </p:nvSpPr>
        <p:spPr>
          <a:xfrm>
            <a:off x="8126381" y="1745622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599F-04B2-0EAD-7CD1-F94898E8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066" y="2114954"/>
            <a:ext cx="4056271" cy="47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81DFF-553A-FA3A-9A7E-0534236C2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37F6-E5F6-FA8A-65BE-95654D7B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However, PD1</a:t>
            </a:r>
            <a:r>
              <a:rPr lang="en-US" baseline="30000" dirty="0"/>
              <a:t>+</a:t>
            </a:r>
            <a:r>
              <a:rPr lang="en-US" dirty="0"/>
              <a:t> of CM </a:t>
            </a:r>
            <a:r>
              <a:rPr lang="en-US" dirty="0" err="1"/>
              <a:t>T</a:t>
            </a:r>
            <a:r>
              <a:rPr lang="en-US" baseline="-25000" dirty="0" err="1"/>
              <a:t>conv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cells</a:t>
            </a:r>
            <a:r>
              <a:rPr lang="en-US" dirty="0"/>
              <a:t> does appear slightly higher in non-</a:t>
            </a:r>
            <a:r>
              <a:rPr lang="en-US" dirty="0" err="1"/>
              <a:t>irAE</a:t>
            </a:r>
            <a:r>
              <a:rPr lang="en-US" dirty="0"/>
              <a:t> group vs. </a:t>
            </a:r>
            <a:r>
              <a:rPr lang="en-US" dirty="0" err="1"/>
              <a:t>irAE</a:t>
            </a:r>
            <a:r>
              <a:rPr lang="en-US" dirty="0"/>
              <a:t>/SAE group post-regressing out batch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47DCF-6A21-340E-83D0-B8EF19B25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42" y="1765284"/>
            <a:ext cx="7772400" cy="48152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15ACFE-ED78-13FB-3C5C-82E8401EC44E}"/>
              </a:ext>
            </a:extLst>
          </p:cNvPr>
          <p:cNvSpPr txBox="1"/>
          <p:nvPr/>
        </p:nvSpPr>
        <p:spPr>
          <a:xfrm>
            <a:off x="2823574" y="6395880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0.1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D6EE7-956E-3DAC-53DD-19F13193B0D3}"/>
              </a:ext>
            </a:extLst>
          </p:cNvPr>
          <p:cNvSpPr txBox="1"/>
          <p:nvPr/>
        </p:nvSpPr>
        <p:spPr>
          <a:xfrm>
            <a:off x="6389576" y="2081387"/>
            <a:ext cx="771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~*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429B1F-14C3-13CF-EE99-28D0332DE8E4}"/>
              </a:ext>
            </a:extLst>
          </p:cNvPr>
          <p:cNvCxnSpPr>
            <a:cxnSpLocks/>
          </p:cNvCxnSpPr>
          <p:nvPr/>
        </p:nvCxnSpPr>
        <p:spPr>
          <a:xfrm>
            <a:off x="6096000" y="2081387"/>
            <a:ext cx="117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2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18837</TotalTime>
  <Words>491</Words>
  <Application>Microsoft Macintosh PowerPoint</Application>
  <PresentationFormat>Widescreen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Baseline immunotypes are not distinct by group</vt:lpstr>
      <vt:lpstr>ICA doesn’t appear better at distinguishing unique immunotypes by group than PCA (baseline data)</vt:lpstr>
      <vt:lpstr>AID subgroup immunotypes are not very distinct either</vt:lpstr>
      <vt:lpstr>Baseline head, neck, and lung cancer immunotypes are distinct from other cancer subtypes</vt:lpstr>
      <vt:lpstr>Some evidence of batch effects in baseline data</vt:lpstr>
      <vt:lpstr>Age contributes to variation (baseline samples)</vt:lpstr>
      <vt:lpstr>Regressing out age &amp; batch from baseline samples doesn’t reveal clearly distinct immunotypes</vt:lpstr>
      <vt:lpstr>However, PD1+ of CM Tconv Tcells does appear slightly higher in non-irAE group vs. irAE/SAE group post-regressing out batch</vt:lpstr>
      <vt:lpstr>Certain features contribute more to variation (baseline)</vt:lpstr>
      <vt:lpstr>Conclusions</vt:lpstr>
      <vt:lpstr>Next steps</vt:lpstr>
      <vt:lpstr>Acknowledgements</vt:lpstr>
      <vt:lpstr>Regressing out batch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3423</cp:revision>
  <dcterms:created xsi:type="dcterms:W3CDTF">2023-09-15T17:40:02Z</dcterms:created>
  <dcterms:modified xsi:type="dcterms:W3CDTF">2024-10-09T22:04:46Z</dcterms:modified>
</cp:coreProperties>
</file>