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06" r:id="rId3"/>
    <p:sldId id="407" r:id="rId4"/>
    <p:sldId id="408" r:id="rId5"/>
    <p:sldId id="409" r:id="rId6"/>
    <p:sldId id="413" r:id="rId7"/>
    <p:sldId id="411" r:id="rId8"/>
    <p:sldId id="410" r:id="rId9"/>
    <p:sldId id="412" r:id="rId10"/>
    <p:sldId id="4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</a:t>
            </a:r>
          </a:p>
          <a:p>
            <a:r>
              <a:rPr lang="en-US" dirty="0"/>
              <a:t># 4104 + 3602 (stop codons) unproductive</a:t>
            </a:r>
          </a:p>
          <a:p>
            <a:endParaRPr lang="en-US" dirty="0"/>
          </a:p>
          <a:p>
            <a:r>
              <a:rPr lang="en-US" dirty="0"/>
              <a:t>TRB</a:t>
            </a:r>
          </a:p>
          <a:p>
            <a:r>
              <a:rPr lang="en-US" dirty="0"/>
              <a:t># 2621 + 1338 (stop codons) unproductive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~30% of T cells apparently have 2 alpha, ~1% 2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11 9 2023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TCRfold</a:t>
            </a:r>
            <a:r>
              <a:rPr lang="en-US" dirty="0"/>
              <a:t>/TCRmodel2 to predict if a TCR’s specificity ranks higher for tumor or self antigens, or both rank high?</a:t>
            </a:r>
          </a:p>
          <a:p>
            <a:pPr lvl="1"/>
            <a:r>
              <a:rPr lang="en-US" dirty="0"/>
              <a:t>Compare expanded TCRs in patients with and without severe </a:t>
            </a:r>
            <a:r>
              <a:rPr lang="en-US" dirty="0" err="1"/>
              <a:t>irAEs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0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progress</a:t>
            </a:r>
          </a:p>
          <a:p>
            <a:pPr lvl="1"/>
            <a:r>
              <a:rPr lang="en-US" dirty="0"/>
              <a:t>Attempts to improve stitching</a:t>
            </a:r>
          </a:p>
          <a:p>
            <a:pPr lvl="1"/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data </a:t>
            </a:r>
            <a:r>
              <a:rPr lang="en-US" dirty="0">
                <a:sym typeface="Wingdings" pitchFamily="2" charset="2"/>
              </a:rPr>
              <a:t> issues with stitching even with stitched TCR sequences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Attempts to improve stitching and lose fewer TCRs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Main error: unable to find N terminus of CDR3 in V gene, more often for TRA than TRB</a:t>
            </a:r>
          </a:p>
          <a:p>
            <a:endParaRPr lang="en-US" dirty="0"/>
          </a:p>
          <a:p>
            <a:r>
              <a:rPr lang="en-US" dirty="0"/>
              <a:t>Trends of yes/no errors: problematic V genes more often don’t have *01 suffix</a:t>
            </a:r>
          </a:p>
          <a:p>
            <a:endParaRPr lang="en-US" dirty="0"/>
          </a:p>
          <a:p>
            <a:r>
              <a:rPr lang="en-US" dirty="0"/>
              <a:t>Attempts to fix</a:t>
            </a:r>
          </a:p>
          <a:p>
            <a:pPr lvl="1"/>
            <a:r>
              <a:rPr lang="en-US" dirty="0"/>
              <a:t>Try CDR3 </a:t>
            </a:r>
            <a:r>
              <a:rPr lang="en-US" dirty="0" err="1"/>
              <a:t>nt</a:t>
            </a:r>
            <a:r>
              <a:rPr lang="en-US" dirty="0"/>
              <a:t> sequence instead of AA sequence as input: no change</a:t>
            </a:r>
          </a:p>
          <a:p>
            <a:pPr lvl="1"/>
            <a:r>
              <a:rPr lang="en-US" dirty="0"/>
              <a:t>Try stripping C &amp; F from CDR3 AA as input: lose even more TCRs</a:t>
            </a:r>
          </a:p>
          <a:p>
            <a:pPr lvl="1"/>
            <a:r>
              <a:rPr lang="en-US" dirty="0"/>
              <a:t>Add *01 (prototypical allele designation) to V/J alleles: no change</a:t>
            </a:r>
          </a:p>
        </p:txBody>
      </p:sp>
    </p:spTree>
    <p:extLst>
      <p:ext uri="{BB962C8B-B14F-4D97-AF65-F5344CB8AC3E}">
        <p14:creationId xmlns:p14="http://schemas.microsoft.com/office/powerpoint/2010/main" val="270821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Stitching likely dysfunctional despite producing TCR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Filtered input data for productive TCRs</a:t>
            </a:r>
          </a:p>
          <a:p>
            <a:pPr lvl="1"/>
            <a:r>
              <a:rPr lang="en-US" dirty="0"/>
              <a:t>Removes 16,713 unproductive TCRs, leaves 112,549 productive ones</a:t>
            </a:r>
          </a:p>
          <a:p>
            <a:r>
              <a:rPr lang="en-US" dirty="0"/>
              <a:t>Stitch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TRA_aa</a:t>
            </a:r>
            <a:r>
              <a:rPr lang="en-US" dirty="0"/>
              <a:t> and </a:t>
            </a:r>
            <a:r>
              <a:rPr lang="en-US" dirty="0" err="1"/>
              <a:t>TRB_aa</a:t>
            </a:r>
            <a:r>
              <a:rPr lang="en-US" dirty="0"/>
              <a:t> from </a:t>
            </a:r>
            <a:r>
              <a:rPr lang="en-US" dirty="0" err="1"/>
              <a:t>stitchr</a:t>
            </a:r>
            <a:r>
              <a:rPr lang="en-US" dirty="0"/>
              <a:t> have stop codons… at least in frame it’s displayed in</a:t>
            </a:r>
          </a:p>
          <a:p>
            <a:pPr lvl="1"/>
            <a:r>
              <a:rPr lang="en-US" dirty="0"/>
              <a:t>”User specified leader sequence is not evenly divisible by 3 – stitched TCR frame will likely be wrong” error present for all stitched TCRs</a:t>
            </a:r>
          </a:p>
          <a:p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TCR issues</a:t>
            </a:r>
          </a:p>
          <a:p>
            <a:pPr lvl="1"/>
            <a:r>
              <a:rPr lang="en-US" dirty="0"/>
              <a:t>2nd-CYS 104 not identified: this may indicate potential nucleotide insertion(s) and/or deletion(s) which are not dealt in this release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C62C16-0364-2589-7E09-D62F8C5F1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92219"/>
              </p:ext>
            </p:extLst>
          </p:nvPr>
        </p:nvGraphicFramePr>
        <p:xfrm>
          <a:off x="942109" y="5054007"/>
          <a:ext cx="103077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985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2869869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3435927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IMGT/</a:t>
                      </a:r>
                      <a:r>
                        <a:rPr lang="en-US" dirty="0" err="1"/>
                        <a:t>HighV</a:t>
                      </a:r>
                      <a:r>
                        <a:rPr lang="en-US" dirty="0"/>
                        <a:t>-Quest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rearranged but no junction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unproductive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67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Stratifying TCR feature analysis by expansion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D515F-AEB7-28BC-F90A-C82FD9C1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08"/>
            <a:ext cx="6096000" cy="37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78CB1-CCE5-70D1-D4D1-A94293A3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8603"/>
            <a:ext cx="6096000" cy="37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Stratifying unique TCR feature analysis by expansion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BD0C93-B794-BAD5-0AFE-2AEFF681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9288"/>
            <a:ext cx="5877249" cy="3700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29A542-A909-0F94-6E53-731DDD43E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695" y="1919288"/>
            <a:ext cx="5975078" cy="37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Public TCR 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A8248-6E71-1847-FAAC-2C8F8671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0" y="2312590"/>
            <a:ext cx="5956465" cy="3690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7D3B0-7530-8A68-5411-7AB219C15C81}"/>
              </a:ext>
            </a:extLst>
          </p:cNvPr>
          <p:cNvSpPr txBox="1"/>
          <p:nvPr/>
        </p:nvSpPr>
        <p:spPr>
          <a:xfrm>
            <a:off x="8208638" y="1856508"/>
            <a:ext cx="19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public TCRs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E051E-B2F4-7A0C-37F0-0BEFCA06CDAA}"/>
              </a:ext>
            </a:extLst>
          </p:cNvPr>
          <p:cNvSpPr txBox="1"/>
          <p:nvPr/>
        </p:nvSpPr>
        <p:spPr>
          <a:xfrm>
            <a:off x="2422423" y="1856508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public TCRs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2623DC-A175-C7B7-1372-7962F051D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623" y="2271337"/>
            <a:ext cx="5854537" cy="37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Calculating frequencies of TRA:TRB combinations per patient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434A9-3116-031A-1436-7598B965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9288"/>
            <a:ext cx="7772400" cy="48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/>
          </a:bodyPr>
          <a:lstStyle/>
          <a:p>
            <a:r>
              <a:rPr lang="en-US" dirty="0"/>
              <a:t>Across largely/hyper-expanded </a:t>
            </a:r>
            <a:r>
              <a:rPr lang="en-US"/>
              <a:t>(unique) </a:t>
            </a:r>
            <a:r>
              <a:rPr lang="en-US" dirty="0"/>
              <a:t>TCR alpha chains, CDR3s longer in those developing severe </a:t>
            </a:r>
            <a:r>
              <a:rPr lang="en-US" dirty="0" err="1"/>
              <a:t>irAEs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382</Words>
  <Application>Microsoft Macintosh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Weekly meeting</vt:lpstr>
      <vt:lpstr>Outline</vt:lpstr>
      <vt:lpstr>Attempts to improve stitching and lose fewer TCRs</vt:lpstr>
      <vt:lpstr>Stitching likely dysfunctional despite producing TCR sequences</vt:lpstr>
      <vt:lpstr>Stratifying TCR feature analysis by expansion degree</vt:lpstr>
      <vt:lpstr>Stratifying unique TCR feature analysis by expansion degree</vt:lpstr>
      <vt:lpstr>Public TCR feature analysis</vt:lpstr>
      <vt:lpstr>Calculating frequencies of TRA:TRB combinations per patient 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833</cp:revision>
  <dcterms:created xsi:type="dcterms:W3CDTF">2023-09-15T17:40:02Z</dcterms:created>
  <dcterms:modified xsi:type="dcterms:W3CDTF">2023-11-08T00:45:17Z</dcterms:modified>
</cp:coreProperties>
</file>