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406" r:id="rId3"/>
    <p:sldId id="40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1"/>
    <p:restoredTop sz="65121" autoAdjust="0"/>
  </p:normalViewPr>
  <p:slideViewPr>
    <p:cSldViewPr snapToGrid="0" showGuides="1">
      <p:cViewPr varScale="1">
        <p:scale>
          <a:sx n="107" d="100"/>
          <a:sy n="107" d="100"/>
        </p:scale>
        <p:origin x="2704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11/3/23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99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23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11/3/23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11 9 2023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39223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r>
              <a:rPr lang="en-US" dirty="0"/>
              <a:t>Myocarditis </a:t>
            </a:r>
            <a:r>
              <a:rPr lang="en-US" dirty="0" err="1"/>
              <a:t>irAE</a:t>
            </a:r>
            <a:r>
              <a:rPr lang="en-US" dirty="0"/>
              <a:t> dataset progress</a:t>
            </a:r>
          </a:p>
          <a:p>
            <a:pPr lvl="1"/>
            <a:r>
              <a:rPr lang="en-US" dirty="0"/>
              <a:t>Attempts to improve stitching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99611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Attempts to improve stitching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r>
              <a:rPr lang="en-US" dirty="0"/>
              <a:t>Main error: unable to find N terminus of CDR3 in V gene, more often for TRA than TRB</a:t>
            </a:r>
          </a:p>
          <a:p>
            <a:endParaRPr lang="en-US" dirty="0"/>
          </a:p>
          <a:p>
            <a:r>
              <a:rPr lang="en-US" dirty="0"/>
              <a:t>Trends of yes/no errors: problematic V genes more often don’t have *01 suffix</a:t>
            </a:r>
          </a:p>
          <a:p>
            <a:endParaRPr lang="en-US" dirty="0"/>
          </a:p>
          <a:p>
            <a:r>
              <a:rPr lang="en-US" dirty="0"/>
              <a:t>Attempts to fix</a:t>
            </a:r>
          </a:p>
          <a:p>
            <a:pPr lvl="1"/>
            <a:r>
              <a:rPr lang="en-US" dirty="0"/>
              <a:t>Try CDR3 </a:t>
            </a:r>
            <a:r>
              <a:rPr lang="en-US" dirty="0" err="1"/>
              <a:t>nt</a:t>
            </a:r>
            <a:r>
              <a:rPr lang="en-US" dirty="0"/>
              <a:t> sequence instead of AA sequence as input: no change</a:t>
            </a:r>
          </a:p>
          <a:p>
            <a:pPr lvl="1"/>
            <a:r>
              <a:rPr lang="en-US" dirty="0"/>
              <a:t>Try stripping C &amp; F from CDR3 AA as input: lose even more TCRs</a:t>
            </a:r>
          </a:p>
          <a:p>
            <a:pPr lvl="1"/>
            <a:r>
              <a:rPr lang="en-US" dirty="0"/>
              <a:t>Add *01 (prototypical allele designation) to V/J alleles: no change</a:t>
            </a:r>
          </a:p>
        </p:txBody>
      </p:sp>
    </p:spTree>
    <p:extLst>
      <p:ext uri="{BB962C8B-B14F-4D97-AF65-F5344CB8AC3E}">
        <p14:creationId xmlns:p14="http://schemas.microsoft.com/office/powerpoint/2010/main" val="2708215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8943</TotalTime>
  <Words>109</Words>
  <Application>Microsoft Macintosh PowerPoint</Application>
  <PresentationFormat>Widescreen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Weekly meeting</vt:lpstr>
      <vt:lpstr>Outline</vt:lpstr>
      <vt:lpstr>Attempts to improve stitching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771</cp:revision>
  <dcterms:created xsi:type="dcterms:W3CDTF">2023-09-15T17:40:02Z</dcterms:created>
  <dcterms:modified xsi:type="dcterms:W3CDTF">2023-11-04T07:39:03Z</dcterms:modified>
</cp:coreProperties>
</file>