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77" r:id="rId2"/>
    <p:sldId id="499" r:id="rId3"/>
    <p:sldId id="546" r:id="rId4"/>
    <p:sldId id="549" r:id="rId5"/>
    <p:sldId id="548" r:id="rId6"/>
    <p:sldId id="547" r:id="rId7"/>
    <p:sldId id="5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Responder = &lt;40% decline </a:t>
            </a:r>
            <a:r>
              <a:rPr lang="en-US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 C-peptide AUC in two years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4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i="0" u="none" strike="noStrike" dirty="0">
                <a:solidFill>
                  <a:srgbClr val="212529"/>
                </a:solidFill>
                <a:effectLst/>
              </a:rPr>
              <a:t>P576-1 - ITN ATAC study - Better defining </a:t>
            </a:r>
            <a:r>
              <a:rPr lang="en-US" sz="4400" b="0" i="0" u="none" strike="noStrike" dirty="0" err="1">
                <a:solidFill>
                  <a:srgbClr val="212529"/>
                </a:solidFill>
                <a:effectLst/>
              </a:rPr>
              <a:t>Tex</a:t>
            </a:r>
            <a:r>
              <a:rPr lang="en-US" sz="4400" b="0" i="0" u="none" strike="noStrike" dirty="0">
                <a:solidFill>
                  <a:srgbClr val="212529"/>
                </a:solidFill>
                <a:effectLst/>
              </a:rPr>
              <a:t> in teplizumab treated subjects to inform combination treatments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Bulk </a:t>
            </a:r>
            <a:r>
              <a:rPr lang="en-US" dirty="0" err="1"/>
              <a:t>ATACseq</a:t>
            </a:r>
            <a:r>
              <a:rPr lang="en-US" dirty="0"/>
              <a:t> analysis for anti-CD3 treated T1D</a:t>
            </a:r>
          </a:p>
          <a:p>
            <a:pPr lvl="1"/>
            <a:r>
              <a:rPr lang="en-US" dirty="0"/>
              <a:t>DN, DP-PD1</a:t>
            </a:r>
            <a:r>
              <a:rPr lang="en-US" baseline="30000" dirty="0"/>
              <a:t>high</a:t>
            </a:r>
            <a:r>
              <a:rPr lang="en-US" dirty="0"/>
              <a:t>, DP-CD57, DP-CD127, not DP-CD127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9262241" cy="1325563"/>
          </a:xfrm>
        </p:spPr>
        <p:txBody>
          <a:bodyPr>
            <a:normAutofit/>
          </a:bodyPr>
          <a:lstStyle/>
          <a:p>
            <a:r>
              <a:rPr lang="en-US" dirty="0"/>
              <a:t>Previous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Higher levels of exhausted (TIGIT</a:t>
            </a:r>
            <a:r>
              <a:rPr lang="en-US" baseline="30000" dirty="0"/>
              <a:t>+</a:t>
            </a:r>
            <a:r>
              <a:rPr lang="en-US" dirty="0"/>
              <a:t> KLRG1</a:t>
            </a:r>
            <a:r>
              <a:rPr lang="en-US" baseline="30000" dirty="0"/>
              <a:t>+</a:t>
            </a:r>
            <a:r>
              <a:rPr lang="en-US" dirty="0"/>
              <a:t>) CD8s associated with lack of progression to T1D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PD1 and CD57 expressing exhausted T cells play role in T1D onset</a:t>
            </a:r>
          </a:p>
        </p:txBody>
      </p:sp>
    </p:spTree>
    <p:extLst>
      <p:ext uri="{BB962C8B-B14F-4D97-AF65-F5344CB8AC3E}">
        <p14:creationId xmlns:p14="http://schemas.microsoft.com/office/powerpoint/2010/main" val="384191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9262241" cy="1325563"/>
          </a:xfrm>
        </p:spPr>
        <p:txBody>
          <a:bodyPr>
            <a:normAutofit/>
          </a:bodyPr>
          <a:lstStyle/>
          <a:p>
            <a:r>
              <a:rPr lang="en-US" dirty="0"/>
              <a:t>Overarching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epigenetic landscape for effects from previous slide?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 PD-1</a:t>
            </a:r>
            <a:r>
              <a:rPr lang="en-US" baseline="30000" dirty="0"/>
              <a:t>+ </a:t>
            </a:r>
            <a:r>
              <a:rPr lang="en-US" dirty="0"/>
              <a:t>and CD57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ex</a:t>
            </a:r>
            <a:r>
              <a:rPr lang="en-US" dirty="0"/>
              <a:t> epigenetically exhausted in treated group like in TIDAL study?</a:t>
            </a:r>
          </a:p>
        </p:txBody>
      </p:sp>
    </p:spTree>
    <p:extLst>
      <p:ext uri="{BB962C8B-B14F-4D97-AF65-F5344CB8AC3E}">
        <p14:creationId xmlns:p14="http://schemas.microsoft.com/office/powerpoint/2010/main" val="320783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2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9798268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30784</TotalTime>
  <Words>122</Words>
  <Application>Microsoft Macintosh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P576-1 - ITN ATAC study - Better defining Tex in teplizumab treated subjects to inform combination treatments</vt:lpstr>
      <vt:lpstr>Outline</vt:lpstr>
      <vt:lpstr>Previous data</vt:lpstr>
      <vt:lpstr>Overarching question</vt:lpstr>
      <vt:lpstr>Conclusions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5240</cp:revision>
  <dcterms:created xsi:type="dcterms:W3CDTF">2023-09-15T17:40:02Z</dcterms:created>
  <dcterms:modified xsi:type="dcterms:W3CDTF">2024-03-08T00:13:05Z</dcterms:modified>
</cp:coreProperties>
</file>