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477" r:id="rId2"/>
    <p:sldId id="499" r:id="rId3"/>
    <p:sldId id="720" r:id="rId4"/>
    <p:sldId id="721" r:id="rId5"/>
    <p:sldId id="713" r:id="rId6"/>
    <p:sldId id="724" r:id="rId7"/>
    <p:sldId id="723" r:id="rId8"/>
    <p:sldId id="722" r:id="rId9"/>
    <p:sldId id="71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C762"/>
    <a:srgbClr val="FDE824"/>
    <a:srgbClr val="20908C"/>
    <a:srgbClr val="3B528B"/>
    <a:srgbClr val="450C54"/>
    <a:srgbClr val="BEBEBE"/>
    <a:srgbClr val="90ED91"/>
    <a:srgbClr val="01B6EE"/>
    <a:srgbClr val="006400"/>
    <a:srgbClr val="F66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3"/>
    <p:restoredTop sz="76133" autoAdjust="0"/>
  </p:normalViewPr>
  <p:slideViewPr>
    <p:cSldViewPr snapToGrid="0" showGuides="1">
      <p:cViewPr>
        <p:scale>
          <a:sx n="118" d="100"/>
          <a:sy n="118" d="100"/>
        </p:scale>
        <p:origin x="2328" y="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7/1/24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Going too low in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min_var_freq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may introduce noise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88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Bimodal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distirbutions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because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heteroplasmy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or a variant quickly becomes present in most of a population with cell divisions?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divisions faster than new var accumulation? Not sure…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82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Pseudocount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for log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93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Pseudocount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for log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93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Unique var counts: 2 CD127, 5 DN, 6 non-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exh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11 PD1, 14 CD57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34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27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03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7 11 2024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75"/>
            <a:ext cx="10693400" cy="1325563"/>
          </a:xfrm>
        </p:spPr>
        <p:txBody>
          <a:bodyPr>
            <a:noAutofit/>
          </a:bodyPr>
          <a:lstStyle/>
          <a:p>
            <a:r>
              <a:rPr lang="en-US" dirty="0"/>
              <a:t>Sensitivity analysis shows </a:t>
            </a:r>
            <a:r>
              <a:rPr lang="en-US" dirty="0" err="1"/>
              <a:t>min_var_freq</a:t>
            </a:r>
            <a:r>
              <a:rPr lang="en-US" dirty="0"/>
              <a:t> as important parameter, chose 0.01 for next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034B52-50D3-BF87-E101-F2E7DC594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00" y="1926617"/>
            <a:ext cx="7416800" cy="493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4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75"/>
            <a:ext cx="10693400" cy="1325563"/>
          </a:xfrm>
        </p:spPr>
        <p:txBody>
          <a:bodyPr>
            <a:noAutofit/>
          </a:bodyPr>
          <a:lstStyle/>
          <a:p>
            <a:r>
              <a:rPr lang="en-US" dirty="0"/>
              <a:t>DP PD-1</a:t>
            </a:r>
            <a:r>
              <a:rPr lang="en-US" baseline="30000" dirty="0"/>
              <a:t>+</a:t>
            </a:r>
            <a:r>
              <a:rPr lang="en-US" dirty="0"/>
              <a:t> and DP CD57</a:t>
            </a:r>
            <a:r>
              <a:rPr lang="en-US" baseline="30000" dirty="0"/>
              <a:t>+</a:t>
            </a:r>
            <a:r>
              <a:rPr lang="en-US" dirty="0"/>
              <a:t>, followed by DP CD127</a:t>
            </a:r>
            <a:r>
              <a:rPr lang="en-US" baseline="30000" dirty="0"/>
              <a:t>+</a:t>
            </a:r>
            <a:r>
              <a:rPr lang="en-US" dirty="0"/>
              <a:t> have most low frequency variants, evidence for more terminal populations?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65A274-AC7F-6C6B-BCF5-604A84BFD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840" y="2087012"/>
            <a:ext cx="7208520" cy="477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0BF0D50C-E74F-87ED-D7D0-2CB3821C2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34" y="1288054"/>
            <a:ext cx="8466666" cy="520482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of MT variants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81F83D-1F24-C136-D886-35F506834DD8}"/>
              </a:ext>
            </a:extLst>
          </p:cNvPr>
          <p:cNvSpPr txBox="1"/>
          <p:nvPr/>
        </p:nvSpPr>
        <p:spPr>
          <a:xfrm>
            <a:off x="2615596" y="2751667"/>
            <a:ext cx="881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of var in all cell sorts in 1 donor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D2C01FB-0FA4-7D4A-B9E0-DB02EDA7F95C}"/>
              </a:ext>
            </a:extLst>
          </p:cNvPr>
          <p:cNvCxnSpPr/>
          <p:nvPr/>
        </p:nvCxnSpPr>
        <p:spPr>
          <a:xfrm flipV="1">
            <a:off x="2997200" y="2463800"/>
            <a:ext cx="186267" cy="287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011951-FCBA-B55C-9E6F-52BB2D1465D9}"/>
              </a:ext>
            </a:extLst>
          </p:cNvPr>
          <p:cNvCxnSpPr>
            <a:cxnSpLocks/>
          </p:cNvCxnSpPr>
          <p:nvPr/>
        </p:nvCxnSpPr>
        <p:spPr>
          <a:xfrm>
            <a:off x="3407229" y="2046514"/>
            <a:ext cx="337457" cy="35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AE3F36-0B53-ABB7-5A12-7244EF244C26}"/>
              </a:ext>
            </a:extLst>
          </p:cNvPr>
          <p:cNvCxnSpPr>
            <a:cxnSpLocks/>
          </p:cNvCxnSpPr>
          <p:nvPr/>
        </p:nvCxnSpPr>
        <p:spPr>
          <a:xfrm flipH="1">
            <a:off x="2873829" y="2046514"/>
            <a:ext cx="533400" cy="35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329C069-47B5-DFA5-8DA3-0042ED0633BB}"/>
              </a:ext>
            </a:extLst>
          </p:cNvPr>
          <p:cNvSpPr txBox="1"/>
          <p:nvPr/>
        </p:nvSpPr>
        <p:spPr>
          <a:xfrm>
            <a:off x="2701926" y="1820712"/>
            <a:ext cx="141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of var in &gt; 1 donor</a:t>
            </a:r>
          </a:p>
        </p:txBody>
      </p:sp>
    </p:spTree>
    <p:extLst>
      <p:ext uri="{BB962C8B-B14F-4D97-AF65-F5344CB8AC3E}">
        <p14:creationId xmlns:p14="http://schemas.microsoft.com/office/powerpoint/2010/main" val="306258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cols shows donor effects &gt; sort effects, as expected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477D5A-2794-EA73-5E89-082F6D68C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29" y="1517524"/>
            <a:ext cx="8752114" cy="534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9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1B4B2F-FD4A-B851-1B40-6011B6790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486" y="1861965"/>
            <a:ext cx="5264794" cy="431003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MT var counts overlayed on differentiation model, DP PD-1</a:t>
            </a:r>
            <a:r>
              <a:rPr lang="en-US" baseline="30000" dirty="0"/>
              <a:t>+</a:t>
            </a:r>
            <a:r>
              <a:rPr lang="en-US" dirty="0"/>
              <a:t> and DP CD57</a:t>
            </a:r>
            <a:r>
              <a:rPr lang="en-US" baseline="30000" dirty="0"/>
              <a:t>+</a:t>
            </a:r>
            <a:r>
              <a:rPr lang="en-US" dirty="0"/>
              <a:t> are more terminal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612CF0-FDA8-A61C-1DD9-88A584B2FE37}"/>
              </a:ext>
            </a:extLst>
          </p:cNvPr>
          <p:cNvSpPr txBox="1"/>
          <p:nvPr/>
        </p:nvSpPr>
        <p:spPr>
          <a:xfrm>
            <a:off x="5642979" y="2428730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TIGIT</a:t>
            </a:r>
            <a:r>
              <a:rPr lang="en-US" sz="1000" baseline="30000" dirty="0"/>
              <a:t>+</a:t>
            </a:r>
          </a:p>
          <a:p>
            <a:r>
              <a:rPr lang="en-US" sz="1000" dirty="0"/>
              <a:t>KLRG1</a:t>
            </a:r>
            <a:r>
              <a:rPr lang="en-US" sz="1000" baseline="30000" dirty="0"/>
              <a:t>+</a:t>
            </a:r>
            <a:r>
              <a:rPr lang="en-US" sz="1000" dirty="0"/>
              <a:t> (DP)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11605-9179-16B9-D2BB-DAF3CF22A6F3}"/>
              </a:ext>
            </a:extLst>
          </p:cNvPr>
          <p:cNvSpPr txBox="1"/>
          <p:nvPr/>
        </p:nvSpPr>
        <p:spPr>
          <a:xfrm>
            <a:off x="5717966" y="5444393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  <a:p>
            <a:r>
              <a:rPr lang="en-US" dirty="0"/>
              <a:t>CD127</a:t>
            </a:r>
            <a:r>
              <a:rPr lang="en-US" baseline="30000" dirty="0"/>
              <a:t>+</a:t>
            </a:r>
            <a:r>
              <a:rPr lang="en-US" dirty="0"/>
              <a:t>: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CFA03-7527-445B-D2BC-C387ED07E69F}"/>
              </a:ext>
            </a:extLst>
          </p:cNvPr>
          <p:cNvSpPr txBox="1"/>
          <p:nvPr/>
        </p:nvSpPr>
        <p:spPr>
          <a:xfrm>
            <a:off x="6875024" y="454930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 CD57</a:t>
            </a:r>
            <a:r>
              <a:rPr lang="en-US" baseline="30000" dirty="0"/>
              <a:t>+</a:t>
            </a:r>
            <a:r>
              <a:rPr lang="en-US" dirty="0"/>
              <a:t>: 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7420F-9171-9CF3-97A1-DA62371E12F4}"/>
              </a:ext>
            </a:extLst>
          </p:cNvPr>
          <p:cNvSpPr txBox="1"/>
          <p:nvPr/>
        </p:nvSpPr>
        <p:spPr>
          <a:xfrm>
            <a:off x="7438641" y="175470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 PD-1</a:t>
            </a:r>
            <a:r>
              <a:rPr lang="en-US" baseline="30000" dirty="0"/>
              <a:t>+</a:t>
            </a:r>
            <a:r>
              <a:rPr lang="en-US" dirty="0"/>
              <a:t>: 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DEEB73-87F2-49C3-1BAB-A52E9514083C}"/>
              </a:ext>
            </a:extLst>
          </p:cNvPr>
          <p:cNvSpPr txBox="1"/>
          <p:nvPr/>
        </p:nvSpPr>
        <p:spPr>
          <a:xfrm>
            <a:off x="4178892" y="2264980"/>
            <a:ext cx="106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TIGIT</a:t>
            </a:r>
            <a:r>
              <a:rPr lang="en-US" baseline="30000" dirty="0"/>
              <a:t>-</a:t>
            </a:r>
          </a:p>
          <a:p>
            <a:r>
              <a:rPr lang="en-US" dirty="0"/>
              <a:t>KLRG1</a:t>
            </a:r>
            <a:r>
              <a:rPr lang="en-US" baseline="30000" dirty="0"/>
              <a:t>-</a:t>
            </a:r>
            <a:r>
              <a:rPr lang="en-US" dirty="0"/>
              <a:t>: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C7B31B-335C-6892-C5FB-A64FDF4A2DE1}"/>
              </a:ext>
            </a:extLst>
          </p:cNvPr>
          <p:cNvSpPr txBox="1"/>
          <p:nvPr/>
        </p:nvSpPr>
        <p:spPr>
          <a:xfrm>
            <a:off x="4018843" y="5292074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DP,</a:t>
            </a:r>
          </a:p>
          <a:p>
            <a:r>
              <a:rPr lang="en-US" dirty="0"/>
              <a:t>CD127</a:t>
            </a:r>
            <a:r>
              <a:rPr lang="en-US" baseline="30000" dirty="0"/>
              <a:t>+</a:t>
            </a:r>
            <a:r>
              <a:rPr lang="en-US" dirty="0"/>
              <a:t>: 6</a:t>
            </a:r>
          </a:p>
        </p:txBody>
      </p:sp>
    </p:spTree>
    <p:extLst>
      <p:ext uri="{BB962C8B-B14F-4D97-AF65-F5344CB8AC3E}">
        <p14:creationId xmlns:p14="http://schemas.microsoft.com/office/powerpoint/2010/main" val="408079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310583F-97AE-CF16-6DFE-7F1A9FCC7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19289"/>
            <a:ext cx="11040034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DP CD57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is most terminal cell sort, along with DP PD-1</a:t>
            </a:r>
            <a:r>
              <a:rPr lang="en-US" baseline="30000" dirty="0">
                <a:sym typeface="Wingdings" pitchFamily="2" charset="2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2865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6FE202-5A44-F498-12FE-18534498A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19289"/>
            <a:ext cx="11040034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42699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47677</TotalTime>
  <Words>223</Words>
  <Application>Microsoft Macintosh PowerPoint</Application>
  <PresentationFormat>Widescreen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Menlo</vt:lpstr>
      <vt:lpstr>Wingdings</vt:lpstr>
      <vt:lpstr>Office Theme</vt:lpstr>
      <vt:lpstr>Weekly meeting</vt:lpstr>
      <vt:lpstr>Outline</vt:lpstr>
      <vt:lpstr>Sensitivity analysis shows min_var_freq as important parameter, chose 0.01 for next steps</vt:lpstr>
      <vt:lpstr>DP PD-1+ and DP CD57+, followed by DP CD127+ have most low frequency variants, evidence for more terminal populations?</vt:lpstr>
      <vt:lpstr>Heatmap of MT variants</vt:lpstr>
      <vt:lpstr>Clustering cols shows donor effects &gt; sort effects, as expected</vt:lpstr>
      <vt:lpstr>Unique MT var counts overlayed on differentiation model, DP PD-1+ and DP CD57+ are more terminal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7363</cp:revision>
  <dcterms:created xsi:type="dcterms:W3CDTF">2023-09-15T17:40:02Z</dcterms:created>
  <dcterms:modified xsi:type="dcterms:W3CDTF">2024-07-01T22:57:25Z</dcterms:modified>
</cp:coreProperties>
</file>