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69810" autoAdjust="0"/>
  </p:normalViewPr>
  <p:slideViewPr>
    <p:cSldViewPr snapToGrid="0" showGuides="1">
      <p:cViewPr varScale="1">
        <p:scale>
          <a:sx n="115" d="100"/>
          <a:sy n="115" d="100"/>
        </p:scale>
        <p:origin x="18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prior evidence of clonally expanded self/virus-reactive T cells in affected tissue linking self/pathogen-recognizing T cell clones to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(I wonder why viral antigen recognition would lead to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, good for the viral-infected cells to be attacked, right?)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Summary of findings and weaknesses of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Newman lab paper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Progress in exploring unanalyzed data from Newman lab paper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Progress in working on other papers’ data</a:t>
            </a: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 from Newman lab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833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 related to T cell clonal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Peripheral TCR clonal expansion linked to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Hypothesis: pre-treatment TCR clonotypes in peripheral blood might show greater propensity to expand in patients destined to develop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after ICI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Why not only specifically expansion of self-reactive T cells hypothesized to be linked to </a:t>
            </a:r>
            <a:r>
              <a:rPr lang="en-US" i="1" dirty="0" err="1">
                <a:solidFill>
                  <a:srgbClr val="000000"/>
                </a:solidFill>
                <a:latin typeface="Calibri (Body)"/>
              </a:rPr>
              <a:t>irAEs</a:t>
            </a:r>
            <a:r>
              <a:rPr lang="en-US" i="1">
                <a:solidFill>
                  <a:srgbClr val="000000"/>
                </a:solidFill>
                <a:latin typeface="Calibri (Body)"/>
              </a:rPr>
              <a:t>?</a:t>
            </a:r>
            <a:endParaRPr lang="en-US" b="0" i="1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Results: increased TCR clonal expansion and persistence of baseline clones in patients developing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(preferential expansion of activated CD4 TEM)</a:t>
            </a:r>
          </a:p>
        </p:txBody>
      </p:sp>
    </p:spTree>
    <p:extLst>
      <p:ext uri="{BB962C8B-B14F-4D97-AF65-F5344CB8AC3E}">
        <p14:creationId xmlns:p14="http://schemas.microsoft.com/office/powerpoint/2010/main" val="32056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484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6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2757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138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677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189</Words>
  <Application>Microsoft Macintosh PowerPoint</Application>
  <PresentationFormat>Widescreen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Main findings from Newman lab paper</vt:lpstr>
      <vt:lpstr>Main findings related to T cell clonal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183</cp:revision>
  <dcterms:created xsi:type="dcterms:W3CDTF">2023-09-15T17:40:02Z</dcterms:created>
  <dcterms:modified xsi:type="dcterms:W3CDTF">2023-10-02T22:19:09Z</dcterms:modified>
</cp:coreProperties>
</file>