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541" r:id="rId3"/>
    <p:sldId id="577" r:id="rId4"/>
    <p:sldId id="578" r:id="rId5"/>
    <p:sldId id="579" r:id="rId6"/>
    <p:sldId id="580" r:id="rId7"/>
    <p:sldId id="550" r:id="rId8"/>
    <p:sldId id="529" r:id="rId9"/>
    <p:sldId id="5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08F8-B466-1EC2-BB28-39C456B2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6BE36-72D5-DE34-95DF-D8C427005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0415E-040E-D5F2-7990-EACA108D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5331-9119-1300-9EBD-B7D430F65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9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10 23 2024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somewhat distinct by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2346D-20DE-98E7-2375-20C86294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395" y="1530849"/>
            <a:ext cx="4588561" cy="53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RA and T1D immunotypes are somewhat distinct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87453-6DF8-72FD-0D2F-025513F2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909" y="1732547"/>
            <a:ext cx="4557106" cy="51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607273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somewhat distinct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694B4-A270-D118-B083-CDC322AB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599" y="0"/>
            <a:ext cx="509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~Some evidence of batch effects in baseline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016DE-2597-7A74-B6B0-52B22314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23" y="0"/>
            <a:ext cx="590317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679933" y="5890660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65213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in PC2 (baseline samples)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C8BA9-CDF9-B7A1-30F6-AC2ECC7D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63" y="0"/>
            <a:ext cx="589013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7743-C5CC-7163-42F9-8A139DE9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FA2-5D53-2BEB-66A2-ABC93F2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618-530F-D746-FAF5-0E38C47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don’t see effect of previous treatments (radiation, chemoradiation…) on baseline cancer immunotypes (data not shown)</a:t>
            </a:r>
          </a:p>
        </p:txBody>
      </p:sp>
    </p:spTree>
    <p:extLst>
      <p:ext uri="{BB962C8B-B14F-4D97-AF65-F5344CB8AC3E}">
        <p14:creationId xmlns:p14="http://schemas.microsoft.com/office/powerpoint/2010/main" val="281262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042"/>
            <a:ext cx="8664498" cy="232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17076</TotalTime>
  <Words>341</Words>
  <Application>Microsoft Macintosh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somewhat distinct by group</vt:lpstr>
      <vt:lpstr>RA and T1D immunotypes are somewhat distinct</vt:lpstr>
      <vt:lpstr>Baseline head, neck, and lung cancer immunotypes are somewhat distinct</vt:lpstr>
      <vt:lpstr>~Some evidence of batch effects in baseline data</vt:lpstr>
      <vt:lpstr>Age contributes to variation in PC2 (baseline samples)</vt:lpstr>
      <vt:lpstr>Conclusions</vt:lpstr>
      <vt:lpstr>Next steps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3367</cp:revision>
  <dcterms:created xsi:type="dcterms:W3CDTF">2023-09-15T17:40:02Z</dcterms:created>
  <dcterms:modified xsi:type="dcterms:W3CDTF">2024-09-23T22:10:32Z</dcterms:modified>
</cp:coreProperties>
</file>