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77" r:id="rId2"/>
    <p:sldId id="499" r:id="rId3"/>
    <p:sldId id="506" r:id="rId4"/>
    <p:sldId id="517" r:id="rId5"/>
    <p:sldId id="520" r:id="rId6"/>
    <p:sldId id="505" r:id="rId7"/>
    <p:sldId id="516" r:id="rId8"/>
    <p:sldId id="5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77924" autoAdjust="0"/>
  </p:normalViewPr>
  <p:slideViewPr>
    <p:cSldViewPr snapToGrid="0" showGuides="1">
      <p:cViewPr varScale="1">
        <p:scale>
          <a:sx n="129" d="100"/>
          <a:sy n="129" d="100"/>
        </p:scale>
        <p:origin x="7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though, don’t even see ICI decreasing Tregs…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0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1 11 2024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Some cell type normalized abundances in </a:t>
            </a:r>
            <a:r>
              <a:rPr lang="en-US" dirty="0" err="1"/>
              <a:t>irAE</a:t>
            </a:r>
            <a:r>
              <a:rPr lang="en-US" dirty="0"/>
              <a:t> tissue (colitis dataset) are different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C55AC-6D75-3C99-5786-CE9BE67A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0955"/>
            <a:ext cx="5745480" cy="3519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CDE9-FA4E-0649-FFEB-FE67B86BA39D}"/>
              </a:ext>
            </a:extLst>
          </p:cNvPr>
          <p:cNvSpPr txBox="1"/>
          <p:nvPr/>
        </p:nvSpPr>
        <p:spPr>
          <a:xfrm>
            <a:off x="1920240" y="1861623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C99D1-BBFB-364D-C93D-F9EFA893D647}"/>
              </a:ext>
            </a:extLst>
          </p:cNvPr>
          <p:cNvSpPr txBox="1"/>
          <p:nvPr/>
        </p:nvSpPr>
        <p:spPr>
          <a:xfrm>
            <a:off x="8239924" y="1861622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CF908-21A1-C77A-83FE-5EEEC472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251" y="2230954"/>
            <a:ext cx="6351645" cy="3519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05D2D-A200-4B71-9407-51E00BEE8CB1}"/>
              </a:ext>
            </a:extLst>
          </p:cNvPr>
          <p:cNvSpPr txBox="1"/>
          <p:nvPr/>
        </p:nvSpPr>
        <p:spPr>
          <a:xfrm>
            <a:off x="8189124" y="28178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A035E-CF79-F577-26A2-9DDBF7593AB8}"/>
              </a:ext>
            </a:extLst>
          </p:cNvPr>
          <p:cNvSpPr txBox="1"/>
          <p:nvPr/>
        </p:nvSpPr>
        <p:spPr>
          <a:xfrm>
            <a:off x="10192850" y="28178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B0F4D-1B2B-499E-62ED-A459DCDF2C0D}"/>
              </a:ext>
            </a:extLst>
          </p:cNvPr>
          <p:cNvSpPr txBox="1"/>
          <p:nvPr/>
        </p:nvSpPr>
        <p:spPr>
          <a:xfrm>
            <a:off x="7565525" y="281479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F5AFD-0B8A-DF3B-9573-2866AF4DB562}"/>
              </a:ext>
            </a:extLst>
          </p:cNvPr>
          <p:cNvSpPr txBox="1"/>
          <p:nvPr/>
        </p:nvSpPr>
        <p:spPr>
          <a:xfrm>
            <a:off x="8973298" y="28102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46E68-5EFE-F2FA-4842-A758670F4EFB}"/>
              </a:ext>
            </a:extLst>
          </p:cNvPr>
          <p:cNvSpPr txBox="1"/>
          <p:nvPr/>
        </p:nvSpPr>
        <p:spPr>
          <a:xfrm>
            <a:off x="9316779" y="28102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6E71C-1C54-4166-F07D-4F94B1E9B006}"/>
              </a:ext>
            </a:extLst>
          </p:cNvPr>
          <p:cNvSpPr txBox="1"/>
          <p:nvPr/>
        </p:nvSpPr>
        <p:spPr>
          <a:xfrm>
            <a:off x="5865251" y="5725379"/>
            <a:ext cx="6374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proliferating T cells (CD4 and CD8), fewer memory T cells (CD4 TEM, CD8 TCM),</a:t>
            </a:r>
          </a:p>
          <a:p>
            <a:r>
              <a:rPr lang="en-US" sz="1400" dirty="0"/>
              <a:t>fewer MAITs in </a:t>
            </a:r>
            <a:r>
              <a:rPr lang="en-US" sz="1400" dirty="0" err="1"/>
              <a:t>irAE</a:t>
            </a:r>
            <a:r>
              <a:rPr lang="en-US" sz="1400" dirty="0"/>
              <a:t> tissue</a:t>
            </a:r>
          </a:p>
        </p:txBody>
      </p:sp>
    </p:spTree>
    <p:extLst>
      <p:ext uri="{BB962C8B-B14F-4D97-AF65-F5344CB8AC3E}">
        <p14:creationId xmlns:p14="http://schemas.microsoft.com/office/powerpoint/2010/main" val="40938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myocarditis dataset, a few VJ genes are differentially encountered in different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8A77D-ED0C-947C-6CFD-81F3A92A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56" y="2155412"/>
            <a:ext cx="6121676" cy="3632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6B4FED-87EA-A232-E032-B7C2FFDB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880" y="2155412"/>
            <a:ext cx="6121676" cy="35989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FD2CFA-222D-7A6E-BC22-96303AF8FCED}"/>
              </a:ext>
            </a:extLst>
          </p:cNvPr>
          <p:cNvSpPr txBox="1"/>
          <p:nvPr/>
        </p:nvSpPr>
        <p:spPr>
          <a:xfrm>
            <a:off x="3004682" y="299870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13F1E-1D0D-843E-BAF4-B662BAD90C57}"/>
              </a:ext>
            </a:extLst>
          </p:cNvPr>
          <p:cNvSpPr txBox="1"/>
          <p:nvPr/>
        </p:nvSpPr>
        <p:spPr>
          <a:xfrm>
            <a:off x="1172624" y="298854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6C593-874A-0322-E9A0-A890E4D720A0}"/>
              </a:ext>
            </a:extLst>
          </p:cNvPr>
          <p:cNvSpPr txBox="1"/>
          <p:nvPr/>
        </p:nvSpPr>
        <p:spPr>
          <a:xfrm>
            <a:off x="6658639" y="304442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D4730-9B66-BA02-2F6D-121581FAEF3B}"/>
              </a:ext>
            </a:extLst>
          </p:cNvPr>
          <p:cNvSpPr txBox="1"/>
          <p:nvPr/>
        </p:nvSpPr>
        <p:spPr>
          <a:xfrm>
            <a:off x="1847023" y="5805780"/>
            <a:ext cx="922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Showing 10 V/J genes with highest differences in median normalized counts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2977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colitis dataset, there is higher “dominance” of specific CDR3 </a:t>
            </a:r>
            <a:r>
              <a:rPr lang="en-US" dirty="0" err="1"/>
              <a:t>nts</a:t>
            </a:r>
            <a:r>
              <a:rPr lang="en-US" dirty="0"/>
              <a:t>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</p:spTree>
    <p:extLst>
      <p:ext uri="{BB962C8B-B14F-4D97-AF65-F5344CB8AC3E}">
        <p14:creationId xmlns:p14="http://schemas.microsoft.com/office/powerpoint/2010/main" val="364818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Summary heatmaps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217F0-1004-40AC-9B87-C4BC6BCBD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9653"/>
            <a:ext cx="7772400" cy="495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3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/>
          </a:bodyPr>
          <a:lstStyle/>
          <a:p>
            <a:r>
              <a:rPr lang="en-US" dirty="0"/>
              <a:t>Should I use VJ genes for convergence/publicity calling? i.e. clonotype vs. CDR3 publicity</a:t>
            </a:r>
          </a:p>
          <a:p>
            <a:r>
              <a:rPr lang="en-US" dirty="0"/>
              <a:t>JC prep: use </a:t>
            </a:r>
            <a:r>
              <a:rPr lang="en-US" dirty="0" err="1"/>
              <a:t>RNAseq</a:t>
            </a:r>
            <a:r>
              <a:rPr lang="en-US" dirty="0"/>
              <a:t> to call TCR clonotypes, although only captures top clonotypes</a:t>
            </a:r>
          </a:p>
          <a:p>
            <a:r>
              <a:rPr lang="en-US" dirty="0"/>
              <a:t>After 1/16 JC focus on </a:t>
            </a:r>
            <a:r>
              <a:rPr lang="en-US" dirty="0" err="1"/>
              <a:t>ATACseq</a:t>
            </a:r>
            <a:r>
              <a:rPr lang="en-US" dirty="0"/>
              <a:t> prep. and 2/1 SI talk prep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18990</TotalTime>
  <Words>220</Words>
  <Application>Microsoft Macintosh PowerPoint</Application>
  <PresentationFormat>Widescreen</PresentationFormat>
  <Paragraphs>37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Some cell type normalized abundances in irAE tissue (colitis dataset) are different between irAE groups</vt:lpstr>
      <vt:lpstr>In myocarditis dataset, a few VJ genes are differentially encountered in different irAE groups</vt:lpstr>
      <vt:lpstr>In colitis dataset, there is higher “dominance” of specific CDR3 nts in irAE patients</vt:lpstr>
      <vt:lpstr>Summary heatmaps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3669</cp:revision>
  <dcterms:created xsi:type="dcterms:W3CDTF">2023-09-15T17:40:02Z</dcterms:created>
  <dcterms:modified xsi:type="dcterms:W3CDTF">2024-01-07T04:40:05Z</dcterms:modified>
</cp:coreProperties>
</file>