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713" r:id="rId3"/>
    <p:sldId id="716" r:id="rId4"/>
    <p:sldId id="717" r:id="rId5"/>
    <p:sldId id="714" r:id="rId6"/>
    <p:sldId id="7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6133" autoAdjust="0"/>
  </p:normalViewPr>
  <p:slideViewPr>
    <p:cSldViewPr snapToGrid="0" showGuides="1">
      <p:cViewPr varScale="1">
        <p:scale>
          <a:sx n="126" d="100"/>
          <a:sy n="126" d="100"/>
        </p:scale>
        <p:origin x="2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see some (but not all…) matches for top hits visible in VP, maybe because VP shows both gene and promoter same time (vs. just ordering top by one), so I think it’s sensible top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6 27 2024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Consistent with other analyses, looking at top 50 promoter peaks for contrasts shows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more closely “related”, DP CD127</a:t>
            </a:r>
            <a:r>
              <a:rPr lang="en-US" baseline="30000" dirty="0"/>
              <a:t>+</a:t>
            </a:r>
            <a:r>
              <a:rPr lang="en-US" dirty="0"/>
              <a:t> more “distant”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5454E-3EB6-8E13-890F-E64FF33B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190240"/>
            <a:ext cx="5979160" cy="3733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50BD0-D774-E45C-95AA-7D943C32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611" y="2190240"/>
            <a:ext cx="6015349" cy="3733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72B4C-FD15-D693-2FE8-0D9B8DFF50F0}"/>
              </a:ext>
            </a:extLst>
          </p:cNvPr>
          <p:cNvSpPr txBox="1"/>
          <p:nvPr/>
        </p:nvSpPr>
        <p:spPr>
          <a:xfrm>
            <a:off x="1448655" y="6423457"/>
            <a:ext cx="93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 (DP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similar scores) true across most contrasts, also similar for top genes</a:t>
            </a:r>
          </a:p>
        </p:txBody>
      </p:sp>
    </p:spTree>
    <p:extLst>
      <p:ext uri="{BB962C8B-B14F-4D97-AF65-F5344CB8AC3E}">
        <p14:creationId xmlns:p14="http://schemas.microsoft.com/office/powerpoint/2010/main" val="306258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non-exhausted CD127</a:t>
            </a:r>
            <a:r>
              <a:rPr lang="en-US" baseline="30000" dirty="0"/>
              <a:t>+</a:t>
            </a:r>
            <a:r>
              <a:rPr lang="en-US" dirty="0"/>
              <a:t> and DP CD127</a:t>
            </a:r>
            <a:r>
              <a:rPr lang="en-US" baseline="30000" dirty="0"/>
              <a:t>+</a:t>
            </a:r>
            <a:r>
              <a:rPr lang="en-US" dirty="0"/>
              <a:t>, still see close relation between DP CD57</a:t>
            </a:r>
            <a:r>
              <a:rPr lang="en-US" baseline="30000" dirty="0"/>
              <a:t>+</a:t>
            </a:r>
            <a:r>
              <a:rPr lang="en-US" dirty="0"/>
              <a:t> and DP PD-1</a:t>
            </a:r>
            <a:r>
              <a:rPr lang="en-US" baseline="30000" dirty="0"/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D6A8AF-456B-29EC-A012-00EDFEA0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0" y="1667647"/>
            <a:ext cx="8366760" cy="51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specific gene sets, don’t really see clustering by cell sort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65D71-59CE-B8A6-470F-BF8FC20D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2254"/>
            <a:ext cx="5955639" cy="3760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E1F99D-C65F-C9F6-4BC3-B19E4998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2254"/>
            <a:ext cx="6150529" cy="3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Consistent with prior analyses,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seem closest related out of DPs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 has most unique TFs enriched in accessible seqs. vs. DN across different background choices for Homer analyses (data not shown), consistent with DP CD57</a:t>
            </a:r>
            <a:r>
              <a:rPr lang="en-US" baseline="30000" dirty="0"/>
              <a:t>+</a:t>
            </a:r>
            <a:r>
              <a:rPr lang="en-US" dirty="0"/>
              <a:t> having most MT variants (terminal/distinct population)</a:t>
            </a:r>
          </a:p>
        </p:txBody>
      </p:sp>
    </p:spTree>
    <p:extLst>
      <p:ext uri="{BB962C8B-B14F-4D97-AF65-F5344CB8AC3E}">
        <p14:creationId xmlns:p14="http://schemas.microsoft.com/office/powerpoint/2010/main" val="41381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Attempts to use MT assembled genome from DN cell sorts as reference for MT variant calling didn’t work as expected (nonsensical results, data not shown)…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Assembled MT genome looks rather different from reference but sensical (size, nucleotide BLAST)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Think I need to use assembled MT genome in alignment process (to avoid discrepancy between ref MT genome and assembled MT genome?) </a:t>
            </a:r>
            <a:r>
              <a:rPr lang="en-US" dirty="0">
                <a:sym typeface="Wingdings" pitchFamily="2" charset="2"/>
              </a:rPr>
              <a:t> asked Stephan to re-run alignment pipeline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Downsampled</a:t>
            </a:r>
            <a:r>
              <a:rPr lang="en-US" dirty="0"/>
              <a:t> Erin’s P452 </a:t>
            </a:r>
            <a:r>
              <a:rPr lang="en-US" dirty="0" err="1"/>
              <a:t>fastas</a:t>
            </a:r>
            <a:r>
              <a:rPr lang="en-US" dirty="0"/>
              <a:t> to ~70% of their sizes to get to mean of P576 library sizes </a:t>
            </a:r>
            <a:r>
              <a:rPr lang="en-US" dirty="0">
                <a:sym typeface="Wingdings" pitchFamily="2" charset="2"/>
              </a:rPr>
              <a:t> Stephan re-ran alignment pipeline  now can compare Homer pre/post </a:t>
            </a:r>
            <a:r>
              <a:rPr lang="en-US" dirty="0" err="1">
                <a:sym typeface="Wingdings" pitchFamily="2" charset="2"/>
              </a:rPr>
              <a:t>downsample</a:t>
            </a:r>
            <a:endParaRPr lang="en-US" dirty="0">
              <a:sym typeface="Wingdings" pitchFamily="2" charset="2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ym typeface="Wingdings" pitchFamily="2" charset="2"/>
              </a:rPr>
              <a:t>Caveat: pipeline was ~different when P452 was first run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into Erin’s P452 </a:t>
            </a:r>
            <a:r>
              <a:rPr lang="en-US" dirty="0" err="1"/>
              <a:t>RNAseq</a:t>
            </a:r>
            <a:r>
              <a:rPr lang="en-US" dirty="0"/>
              <a:t> data for CD127 insights?</a:t>
            </a:r>
          </a:p>
        </p:txBody>
      </p:sp>
    </p:spTree>
    <p:extLst>
      <p:ext uri="{BB962C8B-B14F-4D97-AF65-F5344CB8AC3E}">
        <p14:creationId xmlns:p14="http://schemas.microsoft.com/office/powerpoint/2010/main" val="1838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47972</TotalTime>
  <Words>334</Words>
  <Application>Microsoft Macintosh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Consistent with other analyses, looking at top 50 promoter peaks for contrasts shows DP PD-1+ and DP CD57+ more closely “related”, DP CD127+ more “distant”</vt:lpstr>
      <vt:lpstr>Comparing non-exhausted CD127+ and DP CD127+, still see close relation between DP CD57+ and DP PD-1+</vt:lpstr>
      <vt:lpstr>Looking at specific gene sets, don’t really see clustering by cell sort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7338</cp:revision>
  <dcterms:created xsi:type="dcterms:W3CDTF">2023-09-15T17:40:02Z</dcterms:created>
  <dcterms:modified xsi:type="dcterms:W3CDTF">2024-06-27T18:54:25Z</dcterms:modified>
</cp:coreProperties>
</file>