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77" r:id="rId2"/>
    <p:sldId id="499" r:id="rId3"/>
    <p:sldId id="539" r:id="rId4"/>
    <p:sldId id="541" r:id="rId5"/>
    <p:sldId id="53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3"/>
    <a:srgbClr val="FF1918"/>
    <a:srgbClr val="006400"/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3762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A263-62A8-C038-97A9-30EEBFD3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0D477-1EEC-ACB3-27F5-F7AB5A1D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B290-1A93-E763-0E0F-D5AC45A88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Different peak gene annotation method… I used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ChIPseeker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annotatePeak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peaks_with_new_seq_level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tssRegion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=c(-3000, 3000),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TxDb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txdb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org.Hs.eg.db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"), not sure what Erin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C2D3-10D2-A403-66F9-03CBD32E4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2 15 2024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Reproduced some of Erin’s </a:t>
            </a:r>
            <a:r>
              <a:rPr lang="en-US" dirty="0" err="1"/>
              <a:t>ATACseq</a:t>
            </a:r>
            <a:r>
              <a:rPr lang="en-US" dirty="0"/>
              <a:t> analysis figures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Reproduced Erin’s heatmap clustering of consensus sites (fig 1B)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59E4A-285B-71CE-B9EA-76491530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" y="2225447"/>
            <a:ext cx="5648653" cy="4493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0915A-8A6A-EFA9-D681-86EC0A29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2" y="2658030"/>
            <a:ext cx="6327228" cy="41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C521C-60BF-768E-1447-998F3AD8F47E}"/>
              </a:ext>
            </a:extLst>
          </p:cNvPr>
          <p:cNvSpPr txBox="1"/>
          <p:nvPr/>
        </p:nvSpPr>
        <p:spPr>
          <a:xfrm>
            <a:off x="8472645" y="2040781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90228-8280-26C1-4F13-FD2F2F807E3A}"/>
              </a:ext>
            </a:extLst>
          </p:cNvPr>
          <p:cNvSpPr txBox="1"/>
          <p:nvPr/>
        </p:nvSpPr>
        <p:spPr>
          <a:xfrm>
            <a:off x="3224107" y="2023254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</a:t>
            </a:r>
          </a:p>
        </p:txBody>
      </p:sp>
    </p:spTree>
    <p:extLst>
      <p:ext uri="{BB962C8B-B14F-4D97-AF65-F5344CB8AC3E}">
        <p14:creationId xmlns:p14="http://schemas.microsoft.com/office/powerpoint/2010/main" val="129663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F2DAF-3CD4-C099-9890-98ACE4F0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7BF-5AF1-68F2-351C-0FF09779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4122683" cy="2590909"/>
          </a:xfrm>
        </p:spPr>
        <p:txBody>
          <a:bodyPr>
            <a:normAutofit fontScale="90000"/>
          </a:bodyPr>
          <a:lstStyle/>
          <a:p>
            <a:r>
              <a:rPr lang="en-US" dirty="0"/>
              <a:t>~Reproduced Erin’s volcano plots of differential chromatin accessibility (figs 1C, 2A)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CEF22B-0935-29C6-FA0D-153B28A743BB}"/>
              </a:ext>
            </a:extLst>
          </p:cNvPr>
          <p:cNvGrpSpPr/>
          <p:nvPr/>
        </p:nvGrpSpPr>
        <p:grpSpPr>
          <a:xfrm>
            <a:off x="5097518" y="469807"/>
            <a:ext cx="6358758" cy="6287718"/>
            <a:chOff x="0" y="593725"/>
            <a:chExt cx="7404893" cy="6640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DC6A8A-6A3A-854B-DFD3-C0E324BC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725"/>
              <a:ext cx="4101008" cy="41305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30C656-7EF5-6AC4-FE01-8068879C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1008" y="593725"/>
              <a:ext cx="3298350" cy="20365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DF0735-E3F5-1EC2-44E4-61ACBA8F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1009" y="2668817"/>
              <a:ext cx="3303884" cy="20365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3FF664-8B16-C7CF-8839-B18B8420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1008" y="4917609"/>
              <a:ext cx="3296240" cy="20365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0A2CEE-BEF3-274E-54EC-FBE20161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03" y="4762817"/>
              <a:ext cx="3995905" cy="247149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55252C-9FA2-1352-C3FC-9338116BE500}"/>
              </a:ext>
            </a:extLst>
          </p:cNvPr>
          <p:cNvSpPr txBox="1"/>
          <p:nvPr/>
        </p:nvSpPr>
        <p:spPr>
          <a:xfrm>
            <a:off x="9768941" y="49393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71DDC-0372-CFB1-B526-11F9364F6641}"/>
              </a:ext>
            </a:extLst>
          </p:cNvPr>
          <p:cNvSpPr txBox="1"/>
          <p:nvPr/>
        </p:nvSpPr>
        <p:spPr>
          <a:xfrm>
            <a:off x="7362453" y="49393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</a:t>
            </a:r>
          </a:p>
        </p:txBody>
      </p:sp>
    </p:spTree>
    <p:extLst>
      <p:ext uri="{BB962C8B-B14F-4D97-AF65-F5344CB8AC3E}">
        <p14:creationId xmlns:p14="http://schemas.microsoft.com/office/powerpoint/2010/main" val="25434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04000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5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22129</TotalTime>
  <Words>101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Reproduced Erin’s heatmap clustering of consensus sites (fig 1B)</vt:lpstr>
      <vt:lpstr>~Reproduced Erin’s volcano plots of differential chromatin accessibility (figs 1C, 2A)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4776</cp:revision>
  <dcterms:created xsi:type="dcterms:W3CDTF">2023-09-15T17:40:02Z</dcterms:created>
  <dcterms:modified xsi:type="dcterms:W3CDTF">2024-02-12T22:29:54Z</dcterms:modified>
</cp:coreProperties>
</file>