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77" r:id="rId2"/>
    <p:sldId id="754" r:id="rId3"/>
    <p:sldId id="751" r:id="rId4"/>
    <p:sldId id="756" r:id="rId5"/>
    <p:sldId id="75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762"/>
    <a:srgbClr val="FDE824"/>
    <a:srgbClr val="20908C"/>
    <a:srgbClr val="3B528B"/>
    <a:srgbClr val="450C54"/>
    <a:srgbClr val="BEBEBE"/>
    <a:srgbClr val="90ED91"/>
    <a:srgbClr val="01B6EE"/>
    <a:srgbClr val="006400"/>
    <a:srgbClr val="F66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6185" autoAdjust="0"/>
  </p:normalViewPr>
  <p:slideViewPr>
    <p:cSldViewPr snapToGrid="0" showGuides="1">
      <p:cViewPr varScale="1">
        <p:scale>
          <a:sx n="126" d="100"/>
          <a:sy n="126" d="100"/>
        </p:scale>
        <p:origin x="20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Tested for significances already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PhenoPath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analyzes the accessibility of genomic regions (peaks) in your ATAC-seq data, modeling how these accessibilities change along a biological trajectory and how this trajectory is influenced by tissue type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PhenoPath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models gene expression expression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𝑦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terms of a latent pathway score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pseudotime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𝑧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Uniquely, the evolution of genes along the trajectory isn’t common to each gene but can be perturbed by an additional sample-specific covariate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𝛽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(cell sort here)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9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P576 (</a:t>
            </a:r>
            <a:r>
              <a:rPr lang="en-US" dirty="0" err="1"/>
              <a:t>AbATE</a:t>
            </a:r>
            <a:r>
              <a:rPr lang="en-US" dirty="0"/>
              <a:t>): don’t observe </a:t>
            </a:r>
            <a:r>
              <a:rPr lang="en-US" dirty="0" err="1"/>
              <a:t>pseudotime</a:t>
            </a:r>
            <a:r>
              <a:rPr lang="en-US" dirty="0"/>
              <a:t> associating with cell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8E40D-2471-9509-3EB6-1A6FDAA6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1507009"/>
            <a:ext cx="8732520" cy="53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5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8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9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53138</TotalTime>
  <Words>111</Words>
  <Application>Microsoft Macintosh PowerPoint</Application>
  <PresentationFormat>Widescreen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-webkit-standard</vt:lpstr>
      <vt:lpstr>AdvPSA183</vt:lpstr>
      <vt:lpstr>Aptos</vt:lpstr>
      <vt:lpstr>Arial</vt:lpstr>
      <vt:lpstr>Calibri</vt:lpstr>
      <vt:lpstr>Calibri Light</vt:lpstr>
      <vt:lpstr>Menlo</vt:lpstr>
      <vt:lpstr>STIXGeneral-Italic</vt:lpstr>
      <vt:lpstr>Office Theme</vt:lpstr>
      <vt:lpstr>Weekly meeting</vt:lpstr>
      <vt:lpstr>Outline</vt:lpstr>
      <vt:lpstr>P576 (AbATE): don’t observe pseudotime associating with cell sort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8185</cp:revision>
  <dcterms:created xsi:type="dcterms:W3CDTF">2023-09-15T17:40:02Z</dcterms:created>
  <dcterms:modified xsi:type="dcterms:W3CDTF">2024-08-05T18:44:22Z</dcterms:modified>
</cp:coreProperties>
</file>