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477" r:id="rId2"/>
    <p:sldId id="499" r:id="rId3"/>
    <p:sldId id="598" r:id="rId4"/>
    <p:sldId id="600" r:id="rId5"/>
    <p:sldId id="601" r:id="rId6"/>
    <p:sldId id="606" r:id="rId7"/>
    <p:sldId id="602" r:id="rId8"/>
    <p:sldId id="607" r:id="rId9"/>
    <p:sldId id="603" r:id="rId10"/>
    <p:sldId id="605" r:id="rId11"/>
    <p:sldId id="604" r:id="rId12"/>
    <p:sldId id="599" r:id="rId13"/>
    <p:sldId id="5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00"/>
    <a:srgbClr val="F664E3"/>
    <a:srgbClr val="629CFF"/>
    <a:srgbClr val="06BFC4"/>
    <a:srgbClr val="03BB38"/>
    <a:srgbClr val="B79F00"/>
    <a:srgbClr val="F8766D"/>
    <a:srgbClr val="010083"/>
    <a:srgbClr val="FF1918"/>
    <a:srgbClr val="1E2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1"/>
    <p:restoredTop sz="85353" autoAdjust="0"/>
  </p:normalViewPr>
  <p:slideViewPr>
    <p:cSldViewPr snapToGrid="0" showGuides="1">
      <p:cViewPr varScale="1">
        <p:scale>
          <a:sx n="142" d="100"/>
          <a:sy n="142" d="100"/>
        </p:scale>
        <p:origin x="136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11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31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76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8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34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90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05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44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84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17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90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4 25 2024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533994" cy="1325563"/>
          </a:xfrm>
        </p:spPr>
        <p:txBody>
          <a:bodyPr>
            <a:normAutofit/>
          </a:bodyPr>
          <a:lstStyle/>
          <a:p>
            <a:r>
              <a:rPr lang="en-US" dirty="0"/>
              <a:t>Cytotoxicity and exhaustion genes more accessible in DP CD57+ relative to non-exhausted CD127+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4C62FC-0461-0CBA-4876-1C93DE027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046197"/>
            <a:ext cx="7772400" cy="457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7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53399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Cytotoxicity genes more accessible in non-exhausted CD127+, exhaustion genes more accessible in DP CD127+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4605F0-3E6B-FFD2-07FD-27DBEFF64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870" y="1919288"/>
            <a:ext cx="7772400" cy="469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32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533994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460421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Similar cell sort VP comparisons look similar b/w P576 and P452</a:t>
            </a:r>
          </a:p>
        </p:txBody>
      </p:sp>
    </p:spTree>
    <p:extLst>
      <p:ext uri="{BB962C8B-B14F-4D97-AF65-F5344CB8AC3E}">
        <p14:creationId xmlns:p14="http://schemas.microsoft.com/office/powerpoint/2010/main" val="598729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533994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460421" cy="418722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P576-1 VPs, comparing to P452</a:t>
            </a:r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533994" cy="1325563"/>
          </a:xfrm>
        </p:spPr>
        <p:txBody>
          <a:bodyPr>
            <a:normAutofit/>
          </a:bodyPr>
          <a:lstStyle/>
          <a:p>
            <a:r>
              <a:rPr lang="en-US" dirty="0"/>
              <a:t>Cytotoxicity and exhaustion genes more accessible in DP PD-1+ relative to DN in both projects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6F15E-C71B-3B70-9721-0227B7D73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4" y="1919288"/>
            <a:ext cx="6047766" cy="3651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65A998-83FC-066E-8B51-7ACBE58C3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196" y="1919288"/>
            <a:ext cx="5989301" cy="31390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9E189E-3B33-2EE9-6D12-F6670F9EE640}"/>
              </a:ext>
            </a:extLst>
          </p:cNvPr>
          <p:cNvSpPr txBox="1"/>
          <p:nvPr/>
        </p:nvSpPr>
        <p:spPr>
          <a:xfrm>
            <a:off x="2651168" y="589494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P576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42A022-239C-5254-0376-75DE133B2DEA}"/>
              </a:ext>
            </a:extLst>
          </p:cNvPr>
          <p:cNvSpPr txBox="1"/>
          <p:nvPr/>
        </p:nvSpPr>
        <p:spPr>
          <a:xfrm>
            <a:off x="9801896" y="5894943"/>
            <a:ext cx="134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P452 (Erin’s)</a:t>
            </a:r>
          </a:p>
        </p:txBody>
      </p:sp>
    </p:spTree>
    <p:extLst>
      <p:ext uri="{BB962C8B-B14F-4D97-AF65-F5344CB8AC3E}">
        <p14:creationId xmlns:p14="http://schemas.microsoft.com/office/powerpoint/2010/main" val="328865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533994" cy="1325563"/>
          </a:xfrm>
        </p:spPr>
        <p:txBody>
          <a:bodyPr>
            <a:normAutofit/>
          </a:bodyPr>
          <a:lstStyle/>
          <a:p>
            <a:r>
              <a:rPr lang="en-US" dirty="0"/>
              <a:t>Cytotoxicity and exhaustion genes more accessible in DP CD57+ relative to DN in both projects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89821-74EE-FB20-043B-13D4B4085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882114"/>
            <a:ext cx="5998813" cy="36181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1BBF80-7FF1-6C64-B5CA-9BC4B569B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797" y="1882114"/>
            <a:ext cx="6275204" cy="32488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C43D72-E5A7-361A-38CF-58EF2B67CF07}"/>
              </a:ext>
            </a:extLst>
          </p:cNvPr>
          <p:cNvSpPr txBox="1"/>
          <p:nvPr/>
        </p:nvSpPr>
        <p:spPr>
          <a:xfrm>
            <a:off x="2651168" y="589494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P576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2B3C56-C630-1532-1305-3ED6353BD8AD}"/>
              </a:ext>
            </a:extLst>
          </p:cNvPr>
          <p:cNvSpPr txBox="1"/>
          <p:nvPr/>
        </p:nvSpPr>
        <p:spPr>
          <a:xfrm>
            <a:off x="9801896" y="5894943"/>
            <a:ext cx="134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P452 (Erin’s)</a:t>
            </a:r>
          </a:p>
        </p:txBody>
      </p:sp>
    </p:spTree>
    <p:extLst>
      <p:ext uri="{BB962C8B-B14F-4D97-AF65-F5344CB8AC3E}">
        <p14:creationId xmlns:p14="http://schemas.microsoft.com/office/powerpoint/2010/main" val="2842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533994" cy="1325563"/>
          </a:xfrm>
        </p:spPr>
        <p:txBody>
          <a:bodyPr>
            <a:normAutofit/>
          </a:bodyPr>
          <a:lstStyle/>
          <a:p>
            <a:r>
              <a:rPr lang="en-US" dirty="0"/>
              <a:t>Same genes more accessible in CD57+ relative to PD-1+ in both projects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0F05A8-BE2A-457D-4038-80F2D0C02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4970"/>
            <a:ext cx="6337426" cy="37952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FDF0E7-7B62-1490-455B-7B691F3D6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562" y="1773088"/>
            <a:ext cx="5832830" cy="37952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C1CB4C-E87D-9B03-E0A2-1A8BD0780823}"/>
              </a:ext>
            </a:extLst>
          </p:cNvPr>
          <p:cNvSpPr txBox="1"/>
          <p:nvPr/>
        </p:nvSpPr>
        <p:spPr>
          <a:xfrm>
            <a:off x="2651168" y="589494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P576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FB9AC-7A46-DC5C-F750-166D00BC2A31}"/>
              </a:ext>
            </a:extLst>
          </p:cNvPr>
          <p:cNvSpPr txBox="1"/>
          <p:nvPr/>
        </p:nvSpPr>
        <p:spPr>
          <a:xfrm>
            <a:off x="9801896" y="5894943"/>
            <a:ext cx="134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P452 (Erin’s)</a:t>
            </a:r>
          </a:p>
        </p:txBody>
      </p:sp>
    </p:spTree>
    <p:extLst>
      <p:ext uri="{BB962C8B-B14F-4D97-AF65-F5344CB8AC3E}">
        <p14:creationId xmlns:p14="http://schemas.microsoft.com/office/powerpoint/2010/main" val="425503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533994" cy="1325563"/>
          </a:xfrm>
        </p:spPr>
        <p:txBody>
          <a:bodyPr>
            <a:normAutofit/>
          </a:bodyPr>
          <a:lstStyle/>
          <a:p>
            <a:r>
              <a:rPr lang="en-US" dirty="0"/>
              <a:t>Cytotoxicity and exhaustion genes more accessible in DP CD127+ relative to DN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7FB28C-AFE0-6F04-13E9-020648DB0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247" y="1919288"/>
            <a:ext cx="7772400" cy="468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2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53399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Cytotoxicity (and to a lesser extent exhaustion) genes more accessible in non-exhausted CD127+ relative to DN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A811E7-0D46-8F8D-58E4-1866C63C7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530" y="1941700"/>
            <a:ext cx="7772400" cy="451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4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533994" cy="1325563"/>
          </a:xfrm>
        </p:spPr>
        <p:txBody>
          <a:bodyPr>
            <a:normAutofit/>
          </a:bodyPr>
          <a:lstStyle/>
          <a:p>
            <a:r>
              <a:rPr lang="en-US" dirty="0"/>
              <a:t>Cytotoxicity genes more accessible in DP PD-1+ relative to DP CD127+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102734-EB30-ACE2-0CBD-054B6BD5E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130" y="2190188"/>
            <a:ext cx="7772400" cy="466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42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533994" cy="1325563"/>
          </a:xfrm>
        </p:spPr>
        <p:txBody>
          <a:bodyPr>
            <a:normAutofit/>
          </a:bodyPr>
          <a:lstStyle/>
          <a:p>
            <a:r>
              <a:rPr lang="en-US" dirty="0"/>
              <a:t>Cytotoxicity and exhaustion genes more accessible in DP PD-1+ relative to non-exhausted CD127+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3A935-191A-63BC-31D5-95B4E4A37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130" y="2019328"/>
            <a:ext cx="7772400" cy="455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47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36752</TotalTime>
  <Words>195</Words>
  <Application>Microsoft Macintosh PowerPoint</Application>
  <PresentationFormat>Widescreen</PresentationFormat>
  <Paragraphs>36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Menlo</vt:lpstr>
      <vt:lpstr>Office Theme</vt:lpstr>
      <vt:lpstr>Weekly meeting</vt:lpstr>
      <vt:lpstr>Outline</vt:lpstr>
      <vt:lpstr>Cytotoxicity and exhaustion genes more accessible in DP PD-1+ relative to DN in both projects</vt:lpstr>
      <vt:lpstr>Cytotoxicity and exhaustion genes more accessible in DP CD57+ relative to DN in both projects</vt:lpstr>
      <vt:lpstr>Same genes more accessible in CD57+ relative to PD-1+ in both projects</vt:lpstr>
      <vt:lpstr>Cytotoxicity and exhaustion genes more accessible in DP CD127+ relative to DN</vt:lpstr>
      <vt:lpstr>Cytotoxicity (and to a lesser extent exhaustion) genes more accessible in non-exhausted CD127+ relative to DN</vt:lpstr>
      <vt:lpstr>Cytotoxicity genes more accessible in DP PD-1+ relative to DP CD127+</vt:lpstr>
      <vt:lpstr>Cytotoxicity and exhaustion genes more accessible in DP PD-1+ relative to non-exhausted CD127+</vt:lpstr>
      <vt:lpstr>Cytotoxicity and exhaustion genes more accessible in DP CD57+ relative to non-exhausted CD127+</vt:lpstr>
      <vt:lpstr>Cytotoxicity genes more accessible in non-exhausted CD127+, exhaustion genes more accessible in DP CD127+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5848</cp:revision>
  <dcterms:created xsi:type="dcterms:W3CDTF">2023-09-15T17:40:02Z</dcterms:created>
  <dcterms:modified xsi:type="dcterms:W3CDTF">2024-04-22T23:13:13Z</dcterms:modified>
</cp:coreProperties>
</file>