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77" r:id="rId2"/>
    <p:sldId id="499" r:id="rId3"/>
    <p:sldId id="584" r:id="rId4"/>
    <p:sldId id="548" r:id="rId5"/>
    <p:sldId id="5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9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CD69, not really higher in proliferating cells, also a marker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though? so...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CD154/CD40LG: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kinda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high in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but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moreso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CD4 CTL/TCM?TEM and MAITs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EGR1, low in everything except MAITs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CD44: lowest in proliferating cells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CD38: yes higher in proliferating cells but really highest in CD4 CTLs, also high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dnTs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HLA-DR: B1 yes higher in proliferating cells (also CD8 naive/TEM), A (yes higher in proliferating cells also in CD8 naive), B5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kinda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higher in proliferating cells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HLA-DRB1/DRA are class II, some CD8s can express it but it seems pretty high in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… but they definitely have high CD8A/B…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3 28 2024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Proliferating cells are ~generally high for activation markers (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dataset)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34129-85A3-1E23-AFEB-BCF14D58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" y="2249213"/>
            <a:ext cx="6065081" cy="3752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EF8522-5F6C-CFE6-E72F-B82E31B5A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91" y="2264972"/>
            <a:ext cx="6065081" cy="3736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183677-FC05-BEF4-34E2-0D2A9E0191B0}"/>
              </a:ext>
            </a:extLst>
          </p:cNvPr>
          <p:cNvSpPr txBox="1"/>
          <p:nvPr/>
        </p:nvSpPr>
        <p:spPr>
          <a:xfrm>
            <a:off x="1429407" y="206454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CD154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692B3-A92C-149F-5A52-4E4C3B10DC0A}"/>
              </a:ext>
            </a:extLst>
          </p:cNvPr>
          <p:cNvSpPr txBox="1"/>
          <p:nvPr/>
        </p:nvSpPr>
        <p:spPr>
          <a:xfrm>
            <a:off x="4171064" y="6379780"/>
            <a:ext cx="355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*CD69, CD44, EGR1 different stories</a:t>
            </a:r>
          </a:p>
        </p:txBody>
      </p:sp>
    </p:spTree>
    <p:extLst>
      <p:ext uri="{BB962C8B-B14F-4D97-AF65-F5344CB8AC3E}">
        <p14:creationId xmlns:p14="http://schemas.microsoft.com/office/powerpoint/2010/main" val="302504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1872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33407</TotalTime>
  <Words>174</Words>
  <Application>Microsoft Macintosh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Proliferating cells are ~generally high for activation markers (Luoma (2020), Cell dataset)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5570</cp:revision>
  <dcterms:created xsi:type="dcterms:W3CDTF">2023-09-15T17:40:02Z</dcterms:created>
  <dcterms:modified xsi:type="dcterms:W3CDTF">2024-03-25T23:46:38Z</dcterms:modified>
</cp:coreProperties>
</file>