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477" r:id="rId2"/>
    <p:sldId id="499" r:id="rId3"/>
    <p:sldId id="584" r:id="rId4"/>
    <p:sldId id="587" r:id="rId5"/>
    <p:sldId id="588" r:id="rId6"/>
    <p:sldId id="548" r:id="rId7"/>
    <p:sldId id="58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64E3"/>
    <a:srgbClr val="629CFF"/>
    <a:srgbClr val="06BFC4"/>
    <a:srgbClr val="03BB38"/>
    <a:srgbClr val="B79F00"/>
    <a:srgbClr val="F8766D"/>
    <a:srgbClr val="006400"/>
    <a:srgbClr val="010083"/>
    <a:srgbClr val="FF1918"/>
    <a:srgbClr val="1E2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73815" autoAdjust="0"/>
  </p:normalViewPr>
  <p:slideViewPr>
    <p:cSldViewPr snapToGrid="0" showGuides="1">
      <p:cViewPr varScale="1">
        <p:scale>
          <a:sx n="122" d="100"/>
          <a:sy n="122" d="100"/>
        </p:scale>
        <p:origin x="2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CD69, not really higher in proliferating cells, also a marker for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Trm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though? so...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CD154/CD40LG: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kinda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high in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prolif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but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moreso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CD4 CTL/TCM?TEM and MAITs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EGR1, low in everything except MAITs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CD44: lowest in proliferating cells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CD38: yes higher in proliferating cells but really highest in CD4 CTLs, also high in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dnTs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HLA-DR: B1 yes higher in proliferating cells (also CD8 naive/TEM), A (yes higher in proliferating cells also in CD8 naive), B5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kinda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higher in proliferating cells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HLA-DRB1/DRA are class II, some CD8s can express it but it seems pretty high in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prolif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… but they definitely have high CD8A/B…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MKI67 probably looks same because there are so few proliferating cells and difference between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groups wasn’t even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huuge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proliferating cells alone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Did for all T cells,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prolifs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didn’t try for all CD4s but yea not expecting anything…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92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average_connectivity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= 2 *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num_edges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/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num_vertices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Top 350 clonotypes per patient per chain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1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5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3/27/24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3 28 2024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Proliferation vs. activation comparison</a:t>
            </a:r>
          </a:p>
          <a:p>
            <a:r>
              <a:rPr lang="en-US" dirty="0"/>
              <a:t>TCR graphs</a:t>
            </a:r>
          </a:p>
          <a:p>
            <a:r>
              <a:rPr lang="en-US" dirty="0"/>
              <a:t>Progress on </a:t>
            </a:r>
            <a:r>
              <a:rPr lang="en-US" dirty="0" err="1"/>
              <a:t>ATACseq</a:t>
            </a:r>
            <a:r>
              <a:rPr lang="en-US" dirty="0"/>
              <a:t> Erin vs. Stephan method comparison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Proliferating cells are ~generally high for activation markers (</a:t>
            </a:r>
            <a:r>
              <a:rPr lang="en-US" dirty="0" err="1"/>
              <a:t>Luoma</a:t>
            </a:r>
            <a:r>
              <a:rPr lang="en-US" dirty="0"/>
              <a:t> (2020), </a:t>
            </a:r>
            <a:r>
              <a:rPr lang="en-US" i="1" dirty="0"/>
              <a:t>Cell</a:t>
            </a:r>
            <a:r>
              <a:rPr lang="en-US" dirty="0"/>
              <a:t> dataset)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F34129-85A3-1E23-AFEB-BCF14D584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82" y="2249213"/>
            <a:ext cx="6065081" cy="37521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EF8522-5F6C-CFE6-E72F-B82E31B5A4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391" y="2264972"/>
            <a:ext cx="6065081" cy="3736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183677-FC05-BEF4-34E2-0D2A9E0191B0}"/>
              </a:ext>
            </a:extLst>
          </p:cNvPr>
          <p:cNvSpPr txBox="1"/>
          <p:nvPr/>
        </p:nvSpPr>
        <p:spPr>
          <a:xfrm>
            <a:off x="1429407" y="206454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CD154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9692B3-A92C-149F-5A52-4E4C3B10DC0A}"/>
              </a:ext>
            </a:extLst>
          </p:cNvPr>
          <p:cNvSpPr txBox="1"/>
          <p:nvPr/>
        </p:nvSpPr>
        <p:spPr>
          <a:xfrm>
            <a:off x="4171064" y="6379780"/>
            <a:ext cx="3559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*CD69, CD44, EGR1 different stories</a:t>
            </a:r>
          </a:p>
        </p:txBody>
      </p:sp>
    </p:spTree>
    <p:extLst>
      <p:ext uri="{BB962C8B-B14F-4D97-AF65-F5344CB8AC3E}">
        <p14:creationId xmlns:p14="http://schemas.microsoft.com/office/powerpoint/2010/main" val="302504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 fontScale="90000"/>
          </a:bodyPr>
          <a:lstStyle/>
          <a:p>
            <a:r>
              <a:rPr lang="en-US" dirty="0"/>
              <a:t>Some activation markers appear higher in ICI colitis tissue (</a:t>
            </a:r>
            <a:r>
              <a:rPr lang="en-US" dirty="0" err="1"/>
              <a:t>Luoma</a:t>
            </a:r>
            <a:r>
              <a:rPr lang="en-US" dirty="0"/>
              <a:t> (2020), </a:t>
            </a:r>
            <a:r>
              <a:rPr lang="en-US" i="1" dirty="0"/>
              <a:t>Cell</a:t>
            </a:r>
            <a:r>
              <a:rPr lang="en-US" dirty="0"/>
              <a:t> dataset), but no significant differences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560D11-F893-F18A-547C-F3B373080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8061" y="1853930"/>
            <a:ext cx="7772400" cy="4915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43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 fontScale="90000"/>
          </a:bodyPr>
          <a:lstStyle/>
          <a:p>
            <a:r>
              <a:rPr lang="en-US" dirty="0"/>
              <a:t>TCR graphs similar between </a:t>
            </a:r>
            <a:r>
              <a:rPr lang="en-US" dirty="0" err="1"/>
              <a:t>irAE</a:t>
            </a:r>
            <a:r>
              <a:rPr lang="en-US" dirty="0"/>
              <a:t> groups (</a:t>
            </a:r>
            <a:r>
              <a:rPr lang="en-US" dirty="0" err="1"/>
              <a:t>Luoma</a:t>
            </a:r>
            <a:r>
              <a:rPr lang="en-US" dirty="0"/>
              <a:t> (2020), </a:t>
            </a:r>
            <a:r>
              <a:rPr lang="en-US" i="1" dirty="0"/>
              <a:t>Cell</a:t>
            </a:r>
            <a:r>
              <a:rPr lang="en-US" dirty="0"/>
              <a:t> dataset), perhaps slightly higher connectivity (2*edges/vertices) in </a:t>
            </a:r>
            <a:r>
              <a:rPr lang="en-US" dirty="0" err="1"/>
              <a:t>irAE</a:t>
            </a:r>
            <a:r>
              <a:rPr lang="en-US" dirty="0"/>
              <a:t> group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D6EAC0-7A07-B4B8-B04D-A5FBC9F45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8209"/>
            <a:ext cx="5683469" cy="36220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F31B3-3B33-B82B-3FB4-D41D6FAB6C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2054" y="2368208"/>
            <a:ext cx="5723029" cy="36220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B977362-0B79-8251-D2B2-753DCB25C4E6}"/>
              </a:ext>
            </a:extLst>
          </p:cNvPr>
          <p:cNvSpPr txBox="1"/>
          <p:nvPr/>
        </p:nvSpPr>
        <p:spPr>
          <a:xfrm>
            <a:off x="114081" y="580261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Connectivity: 1.029762</a:t>
            </a:r>
          </a:p>
          <a:p>
            <a:r>
              <a:rPr lang="en-US" dirty="0"/>
              <a:t>Number of Edges: 173</a:t>
            </a:r>
          </a:p>
          <a:p>
            <a:r>
              <a:rPr lang="en-US" dirty="0"/>
              <a:t>Number of Vertices: 336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7553FB-7E91-E52C-ED98-2C546F103198}"/>
              </a:ext>
            </a:extLst>
          </p:cNvPr>
          <p:cNvSpPr txBox="1"/>
          <p:nvPr/>
        </p:nvSpPr>
        <p:spPr>
          <a:xfrm>
            <a:off x="6210081" y="580261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Average Connectivity: 1.258687</a:t>
            </a:r>
          </a:p>
          <a:p>
            <a:r>
              <a:rPr lang="en-US" dirty="0"/>
              <a:t>Number of Edges: 163</a:t>
            </a:r>
          </a:p>
          <a:p>
            <a:r>
              <a:rPr lang="en-US" dirty="0"/>
              <a:t>Number of Vertices: 259 </a:t>
            </a:r>
          </a:p>
        </p:txBody>
      </p:sp>
    </p:spTree>
    <p:extLst>
      <p:ext uri="{BB962C8B-B14F-4D97-AF65-F5344CB8AC3E}">
        <p14:creationId xmlns:p14="http://schemas.microsoft.com/office/powerpoint/2010/main" val="1402837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Not shown: Erin’s </a:t>
            </a:r>
            <a:r>
              <a:rPr lang="en-US" dirty="0" err="1"/>
              <a:t>ATACseq</a:t>
            </a:r>
            <a:r>
              <a:rPr lang="en-US" dirty="0"/>
              <a:t>, comparing Stephan’s method vs. Erin’s method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Merged alignment files by condition/timepoint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Ran peak caller on merged alignment files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TODO: differentially accessible gene analysis (volcano plot comparison)</a:t>
            </a:r>
          </a:p>
        </p:txBody>
      </p:sp>
    </p:spTree>
    <p:extLst>
      <p:ext uri="{BB962C8B-B14F-4D97-AF65-F5344CB8AC3E}">
        <p14:creationId xmlns:p14="http://schemas.microsoft.com/office/powerpoint/2010/main" val="3370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1872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Worth trying to make activated (CD4) cell type category to compare abundances between </a:t>
            </a:r>
            <a:r>
              <a:rPr lang="en-US" dirty="0" err="1"/>
              <a:t>irAE</a:t>
            </a:r>
            <a:r>
              <a:rPr lang="en-US" dirty="0"/>
              <a:t> groups?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Would need to set thresholds for +/- for markers like CD154, CD38, HLA-DR(A/B1)</a:t>
            </a:r>
          </a:p>
        </p:txBody>
      </p:sp>
    </p:spTree>
    <p:extLst>
      <p:ext uri="{BB962C8B-B14F-4D97-AF65-F5344CB8AC3E}">
        <p14:creationId xmlns:p14="http://schemas.microsoft.com/office/powerpoint/2010/main" val="40095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33858</TotalTime>
  <Words>408</Words>
  <Application>Microsoft Macintosh PowerPoint</Application>
  <PresentationFormat>Widescreen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Menlo</vt:lpstr>
      <vt:lpstr>Office Theme</vt:lpstr>
      <vt:lpstr>Weekly meeting</vt:lpstr>
      <vt:lpstr>Outline</vt:lpstr>
      <vt:lpstr>Proliferating cells are ~generally high for activation markers (Luoma (2020), Cell dataset)</vt:lpstr>
      <vt:lpstr>Some activation markers appear higher in ICI colitis tissue (Luoma (2020), Cell dataset), but no significant differences</vt:lpstr>
      <vt:lpstr>TCR graphs similar between irAE groups (Luoma (2020), Cell dataset), perhaps slightly higher connectivity (2*edges/vertices) in irAE group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5611</cp:revision>
  <dcterms:created xsi:type="dcterms:W3CDTF">2023-09-15T17:40:02Z</dcterms:created>
  <dcterms:modified xsi:type="dcterms:W3CDTF">2024-03-27T22:13:56Z</dcterms:modified>
</cp:coreProperties>
</file>