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477" r:id="rId2"/>
    <p:sldId id="754" r:id="rId3"/>
    <p:sldId id="541" r:id="rId4"/>
    <p:sldId id="577" r:id="rId5"/>
    <p:sldId id="578" r:id="rId6"/>
    <p:sldId id="579" r:id="rId7"/>
    <p:sldId id="580" r:id="rId8"/>
    <p:sldId id="583" r:id="rId9"/>
    <p:sldId id="785" r:id="rId10"/>
    <p:sldId id="786" r:id="rId11"/>
    <p:sldId id="581" r:id="rId12"/>
    <p:sldId id="582" r:id="rId13"/>
    <p:sldId id="7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1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229CC-7197-D0C2-7AC0-3C606B3E2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4F955-211F-1E07-A646-50BD55C3C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95DFD-79B1-BB06-37FC-411660768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 vs. PCA: ICA decomposes data into independent components/sources, separates mixed signals, ICA components are independent not necessarily orthogonal vs. PCA orthogonal PCs i.e. maximally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026-232F-4332-DD88-FFD3399A9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6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D5A4E-F8EB-228A-3A53-8FE61E6DD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7A534-DB05-A03E-B22C-D6523EAF5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B21AEC-03D9-927F-A48B-B832CE851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79338-AA1F-D4DA-3206-1A96A8725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age and Batch as confounders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i="0" u="none" strike="noStrike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ICA vs. PCA: ICA decomposes data into independent components/sources, separates mixed signals, ICA components are independent not necessarily orthogonal vs. PCA orthogonal PCs i.e. maximally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7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10 3 2024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ITN update soon?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10/17 SI presentation on T1D project (will send draft by 10/10)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poster info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Josh’s data showing negative association b/w non-exhausted CD127</a:t>
            </a:r>
            <a:r>
              <a:rPr lang="en-US" baseline="30000" dirty="0"/>
              <a:t>+</a:t>
            </a:r>
            <a:r>
              <a:rPr lang="en-US" dirty="0"/>
              <a:t> CD8 frequency &amp; outcome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purine &amp; JAK/STAT gene sets’ accessibility differences across sorts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P348 </a:t>
            </a:r>
            <a:r>
              <a:rPr lang="en-US" dirty="0" err="1"/>
              <a:t>pseudotime</a:t>
            </a:r>
            <a:r>
              <a:rPr lang="en-US" dirty="0"/>
              <a:t> data (Josh/</a:t>
            </a:r>
            <a:r>
              <a:rPr lang="en-US" dirty="0" err="1"/>
              <a:t>Basilin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Erin’s data on DP PD-1</a:t>
            </a:r>
            <a:r>
              <a:rPr lang="en-US" baseline="30000" dirty="0"/>
              <a:t>+</a:t>
            </a:r>
            <a:r>
              <a:rPr lang="en-US" dirty="0"/>
              <a:t>/DP CD57</a:t>
            </a:r>
            <a:r>
              <a:rPr lang="en-US" baseline="30000" dirty="0"/>
              <a:t>+</a:t>
            </a:r>
            <a:r>
              <a:rPr lang="en-US" dirty="0"/>
              <a:t> TCR sharing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project (update on 10/23)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 err="1"/>
              <a:t>irAE</a:t>
            </a:r>
            <a:r>
              <a:rPr lang="en-US" b="1" dirty="0"/>
              <a:t> grade-based severity rather than type-based severity (waiting on Holly for this metadata…)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/>
              <a:t>IMPACD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b="1" dirty="0"/>
              <a:t>analysis of feature changes over longitudinal visits, GAMs?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include features previously removed due to high technical variation (~done but recheck)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47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6B238-9873-D071-00FA-0462AA65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E2864-C705-E42F-7E85-1E9233A8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3C6157-46BD-9958-BDA9-405591D8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906E-F0CE-00EF-04E7-D4A7C2F7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716F-E49C-8B66-0D5F-E0E74B45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562791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Confirmation that regressing age out worked (baseline samples)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8C42C-610B-8E45-DEB7-226F8DB3A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745" y="0"/>
            <a:ext cx="588125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2E2709-20F6-D923-60EC-7AF89A5D9EC0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3565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progress on follow ups from last meeting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5C29-1EB2-BDF7-AF8F-F74CA31A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98" y="1535126"/>
            <a:ext cx="4519635" cy="5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720" y="-35137"/>
            <a:ext cx="5923280" cy="6910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6521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age &amp; batch from baseline samples doesn’t reveal distinct immunotypes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A392-DD08-CEBF-C46F-6947CF38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16" y="2000319"/>
            <a:ext cx="4193444" cy="4938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E4C05-C6D8-511E-EBC4-8AA15138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12" y="1994554"/>
            <a:ext cx="4261834" cy="4938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55257" y="1727240"/>
            <a:ext cx="272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Confounders regressed out</a:t>
            </a:r>
          </a:p>
        </p:txBody>
      </p:sp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project</a:t>
            </a:r>
          </a:p>
          <a:p>
            <a:pPr lvl="1"/>
            <a:r>
              <a:rPr lang="en-US" dirty="0"/>
              <a:t>don’t see effect of previous treatments (radiation, chemoradiation…) on baseline cancer immunotypes (data not shown)</a:t>
            </a:r>
          </a:p>
          <a:p>
            <a:pPr lvl="1"/>
            <a:r>
              <a:rPr lang="en-US" dirty="0"/>
              <a:t>ICA does not appear better at distinguishing unique immunotypes by group (baseline) than PCA (data not shown)</a:t>
            </a:r>
          </a:p>
          <a:p>
            <a:pPr lvl="1"/>
            <a:r>
              <a:rPr lang="en-US" b="1" dirty="0"/>
              <a:t>do not see distinct baseline immunotypes by </a:t>
            </a:r>
            <a:r>
              <a:rPr lang="en-US" b="1" dirty="0" err="1"/>
              <a:t>irAE</a:t>
            </a:r>
            <a:r>
              <a:rPr lang="en-US" b="1" dirty="0"/>
              <a:t> group, even after regressing out age/batch</a:t>
            </a: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2E1D3897-0B4F-3F71-986E-0E74B18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4443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59986</TotalTime>
  <Words>432</Words>
  <Application>Microsoft Macintosh PowerPoint</Application>
  <PresentationFormat>Widescreen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AdvPSA183</vt:lpstr>
      <vt:lpstr>Aptos</vt:lpstr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Baseline immunotypes are not distinct by group</vt:lpstr>
      <vt:lpstr>AID subgroup immunotypes are not very distinct either</vt:lpstr>
      <vt:lpstr>Baseline head, neck, and lung cancer immunotypes are distinct from other cancer subtypes</vt:lpstr>
      <vt:lpstr>Evidence of batch effects in baseline data</vt:lpstr>
      <vt:lpstr>Age contributes to variation (baseline samples)</vt:lpstr>
      <vt:lpstr>Regressing out age &amp; batch from baseline samples doesn’t reveal distinct immunotypes by group</vt:lpstr>
      <vt:lpstr>Conclusions</vt:lpstr>
      <vt:lpstr>Next steps</vt:lpstr>
      <vt:lpstr>Certain features contribute more to variation (baseline)</vt:lpstr>
      <vt:lpstr>ICA doesn’t appear better at distinguishing unique immunotypes by group than PCA (baseline data)</vt:lpstr>
      <vt:lpstr>Confirmation that regressing age out worked (baseline samples)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9458</cp:revision>
  <dcterms:created xsi:type="dcterms:W3CDTF">2023-09-15T17:40:02Z</dcterms:created>
  <dcterms:modified xsi:type="dcterms:W3CDTF">2024-10-03T21:58:13Z</dcterms:modified>
</cp:coreProperties>
</file>