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754" r:id="rId3"/>
    <p:sldId id="583" r:id="rId4"/>
    <p:sldId id="788" r:id="rId5"/>
    <p:sldId id="787" r:id="rId6"/>
    <p:sldId id="577" r:id="rId7"/>
    <p:sldId id="785" r:id="rId8"/>
    <p:sldId id="7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corrected, so y-axis and correlations with age here are with residuals from LM with batch as factor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None of these features had significantly different frequencies by </a:t>
            </a:r>
            <a:r>
              <a:rPr lang="en-US" dirty="0" err="1"/>
              <a:t>irAE</a:t>
            </a:r>
            <a:r>
              <a:rPr lang="en-US" dirty="0"/>
              <a:t> group (baseline)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F3D1B-B4CE-F092-AC05-845E0274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FBFA1-9B95-EFCA-2C43-886CD1944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F649C3-DC9E-E1AA-F1A7-F8929FB86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Using model relationship between age and feature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freqs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HC+AID groups to predict feature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freqs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based on 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59F5-CC77-F065-F799-91926B651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D2B28-31EC-97C2-5874-C43A3A344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6D3B2-6862-4A6F-7154-D58E18DC5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3F3E6-A082-0F0E-76AE-3525B6704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Both batch corrected residuals, top features chosen by lowest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residual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6DA02-FE6E-60E6-6A2B-489769C8B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FREQS, batch regressed out, so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10 31 2024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ups from NCI </a:t>
            </a:r>
            <a:r>
              <a:rPr lang="en-US" dirty="0" err="1"/>
              <a:t>irAE</a:t>
            </a:r>
            <a:r>
              <a:rPr lang="en-US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Several features associate strongly with age in baseline non-cancer samples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4EEDD-D51B-2DD8-58FD-6FEBFF54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1" y="3147250"/>
            <a:ext cx="4381407" cy="1791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D4A8FD-D548-7ABF-F73B-172D40B3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53" y="1828800"/>
            <a:ext cx="7045778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9F913-5571-CCEA-83E4-A7D59A102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12F-3F6C-CBBC-7383-629CC4F4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Predicted feature values based on age similar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562A4-9FCE-D76A-FBF6-764B83EC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8" y="1910910"/>
            <a:ext cx="8233619" cy="49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B3CD-C376-D873-827C-7B62074BB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DA1-295C-DF45-3714-2630B7E6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Using top features only doesn’t really help distinguish baseline </a:t>
            </a:r>
            <a:r>
              <a:rPr lang="en-US" dirty="0" err="1"/>
              <a:t>irAE</a:t>
            </a:r>
            <a:r>
              <a:rPr lang="en-US" dirty="0"/>
              <a:t> and non-</a:t>
            </a:r>
            <a:r>
              <a:rPr lang="en-US" dirty="0" err="1"/>
              <a:t>irAE</a:t>
            </a:r>
            <a:r>
              <a:rPr lang="en-US" dirty="0"/>
              <a:t> immunotypes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9C3EC-E194-B3D8-6094-7B340B94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48" y="1919288"/>
            <a:ext cx="4387129" cy="4938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71B89D-EFF6-5A98-03F3-4AFE6C7A96DD}"/>
              </a:ext>
            </a:extLst>
          </p:cNvPr>
          <p:cNvSpPr txBox="1"/>
          <p:nvPr/>
        </p:nvSpPr>
        <p:spPr>
          <a:xfrm>
            <a:off x="2593911" y="1627419"/>
            <a:ext cx="12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2C9A85-27AE-ED25-847C-9E53BC91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41" y="1996751"/>
            <a:ext cx="4251328" cy="4861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BB397-57EE-4144-3FEC-9DE5E2D16715}"/>
              </a:ext>
            </a:extLst>
          </p:cNvPr>
          <p:cNvSpPr txBox="1"/>
          <p:nvPr/>
        </p:nvSpPr>
        <p:spPr>
          <a:xfrm>
            <a:off x="8456646" y="1627419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 features</a:t>
            </a:r>
          </a:p>
        </p:txBody>
      </p:sp>
    </p:spTree>
    <p:extLst>
      <p:ext uri="{BB962C8B-B14F-4D97-AF65-F5344CB8AC3E}">
        <p14:creationId xmlns:p14="http://schemas.microsoft.com/office/powerpoint/2010/main" val="291692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0BF256-40F6-E849-68AF-5A55473D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07" y="2192694"/>
            <a:ext cx="4008520" cy="4665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Age contributes to differences in immunotypes b/w T1D and RA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B0A6D-3F61-DCED-A67B-3D0336C909D7}"/>
              </a:ext>
            </a:extLst>
          </p:cNvPr>
          <p:cNvSpPr txBox="1"/>
          <p:nvPr/>
        </p:nvSpPr>
        <p:spPr>
          <a:xfrm>
            <a:off x="2020470" y="1823362"/>
            <a:ext cx="253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batch regressed 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46D73-A5DC-775D-5110-364EA1C74A9B}"/>
              </a:ext>
            </a:extLst>
          </p:cNvPr>
          <p:cNvSpPr txBox="1"/>
          <p:nvPr/>
        </p:nvSpPr>
        <p:spPr>
          <a:xfrm>
            <a:off x="7472185" y="1823362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and batch regressed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1D72D-ED0D-64BE-AA14-DA78C50383BC}"/>
              </a:ext>
            </a:extLst>
          </p:cNvPr>
          <p:cNvSpPr txBox="1"/>
          <p:nvPr/>
        </p:nvSpPr>
        <p:spPr>
          <a:xfrm>
            <a:off x="5708591" y="5714999"/>
            <a:ext cx="1477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ages:</a:t>
            </a:r>
          </a:p>
          <a:p>
            <a:r>
              <a:rPr lang="en-US" dirty="0"/>
              <a:t>T1D: 42</a:t>
            </a:r>
          </a:p>
          <a:p>
            <a:r>
              <a:rPr lang="en-US" dirty="0"/>
              <a:t>RA: 66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E0634-E448-2CAA-9D17-C688F020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8" y="2192693"/>
            <a:ext cx="4692847" cy="4665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490FE-0012-4750-CBC6-F54DBD209B93}"/>
              </a:ext>
            </a:extLst>
          </p:cNvPr>
          <p:cNvSpPr txBox="1"/>
          <p:nvPr/>
        </p:nvSpPr>
        <p:spPr>
          <a:xfrm>
            <a:off x="0" y="5479445"/>
            <a:ext cx="23141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Projecting cancer data onto this PCA doesn’t separate </a:t>
            </a:r>
            <a:r>
              <a:rPr lang="en-US" sz="1500" dirty="0" err="1"/>
              <a:t>irAE</a:t>
            </a:r>
            <a:r>
              <a:rPr lang="en-US" sz="1500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38818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immune “age” similar between </a:t>
            </a:r>
            <a:r>
              <a:rPr lang="en-US" dirty="0" err="1"/>
              <a:t>irAE</a:t>
            </a:r>
            <a:r>
              <a:rPr lang="en-US" dirty="0"/>
              <a:t> groups (baseline)?</a:t>
            </a:r>
          </a:p>
          <a:p>
            <a:r>
              <a:rPr lang="en-US" dirty="0"/>
              <a:t>baseline </a:t>
            </a:r>
            <a:r>
              <a:rPr lang="en-US" dirty="0" err="1"/>
              <a:t>irAE</a:t>
            </a:r>
            <a:r>
              <a:rPr lang="en-US" dirty="0"/>
              <a:t> immunotypes do not appear distinct based on skin or thyroid </a:t>
            </a:r>
            <a:r>
              <a:rPr lang="en-US" dirty="0" err="1"/>
              <a:t>irAEs</a:t>
            </a:r>
            <a:r>
              <a:rPr lang="en-US" dirty="0"/>
              <a:t> (data not shown)</a:t>
            </a:r>
          </a:p>
          <a:p>
            <a:r>
              <a:rPr lang="en-US" dirty="0"/>
              <a:t>baseline cancer subtype immunotypes similar whether or not age regressed out (data not shown)</a:t>
            </a:r>
          </a:p>
          <a:p>
            <a:r>
              <a:rPr lang="en-US" dirty="0"/>
              <a:t>removed public MT SNVs, results don’t really change (emailed data)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: IMPACD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ups from ITN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are there both CD127</a:t>
            </a:r>
            <a:r>
              <a:rPr lang="en-US" baseline="30000" dirty="0"/>
              <a:t>+</a:t>
            </a:r>
            <a:r>
              <a:rPr lang="en-US" dirty="0"/>
              <a:t> and CD127</a:t>
            </a:r>
            <a:r>
              <a:rPr lang="en-US" baseline="30000" dirty="0"/>
              <a:t>-</a:t>
            </a:r>
            <a:r>
              <a:rPr lang="en-US" dirty="0"/>
              <a:t> progenitors to more terminal DP populations? Compare CD127 expression between progenitor clusters 2 and 4 in Erin’s T1DAL analyses?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connecting MT SNV count and clonality: need </a:t>
            </a:r>
            <a:r>
              <a:rPr lang="en-US" dirty="0" err="1"/>
              <a:t>sc</a:t>
            </a:r>
            <a:r>
              <a:rPr lang="en-US" dirty="0"/>
              <a:t> data, but would expect less unique clonotypes in more terminal cells (by </a:t>
            </a:r>
            <a:r>
              <a:rPr lang="en-US" dirty="0" err="1"/>
              <a:t>pseudotime</a:t>
            </a:r>
            <a:r>
              <a:rPr lang="en-US" dirty="0"/>
              <a:t>) in HC+T1D </a:t>
            </a:r>
            <a:r>
              <a:rPr lang="en-US" dirty="0" err="1"/>
              <a:t>scRNAseq</a:t>
            </a:r>
            <a:r>
              <a:rPr lang="en-US" dirty="0"/>
              <a:t>/</a:t>
            </a:r>
            <a:r>
              <a:rPr lang="en-US" dirty="0" err="1"/>
              <a:t>scTCRseq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 helping Shubham w/ figures/captions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64327</TotalTime>
  <Words>320</Words>
  <Application>Microsoft Macintosh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AdvPSA183</vt:lpstr>
      <vt:lpstr>Aptos</vt:lpstr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Several features associate strongly with age in baseline non-cancer samples</vt:lpstr>
      <vt:lpstr>Predicted feature values based on age similar between irAE groups</vt:lpstr>
      <vt:lpstr>Using top features only doesn’t really help distinguish baseline irAE and non-irAE immunotypes</vt:lpstr>
      <vt:lpstr>Age contributes to differences in immunotypes b/w T1D and RA groups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9532</cp:revision>
  <dcterms:created xsi:type="dcterms:W3CDTF">2023-09-15T17:40:02Z</dcterms:created>
  <dcterms:modified xsi:type="dcterms:W3CDTF">2024-10-31T21:57:52Z</dcterms:modified>
</cp:coreProperties>
</file>