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69810" autoAdjust="0"/>
  </p:normalViewPr>
  <p:slideViewPr>
    <p:cSldViewPr snapToGrid="0" showGuides="1">
      <p:cViewPr varScale="1">
        <p:scale>
          <a:sx n="115" d="100"/>
          <a:sy n="115" d="100"/>
        </p:scale>
        <p:origin x="17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09 28 2023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Summary of findings and weaknesses of </a:t>
            </a:r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T cell characteristics associated with toxicity to immune checkpoint blockade in patients with melanoma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 (Newman lab)</a:t>
            </a:r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Progress in reproducing data from 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Newman lab paper</a:t>
            </a:r>
          </a:p>
          <a:p>
            <a:endParaRPr lang="en-US" dirty="0">
              <a:solidFill>
                <a:srgbClr val="000000"/>
              </a:solidFill>
              <a:latin typeface="Calibri (Body)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Progress in exploring unanalyzed data from Newman lab paper</a:t>
            </a:r>
          </a:p>
          <a:p>
            <a:endParaRPr lang="en-US" dirty="0">
              <a:solidFill>
                <a:srgbClr val="000000"/>
              </a:solidFill>
              <a:latin typeface="Calibri (Body)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Progress in working on other papers</a:t>
            </a:r>
            <a:r>
              <a:rPr lang="en-US" b="0">
                <a:solidFill>
                  <a:srgbClr val="000000"/>
                </a:solidFill>
                <a:effectLst/>
                <a:latin typeface="Calibri (Body)"/>
              </a:rPr>
              <a:t>’ data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4480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58</Words>
  <Application>Microsoft Macintosh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(Body)</vt:lpstr>
      <vt:lpstr>Calibri Light</vt:lpstr>
      <vt:lpstr>Office Theme</vt:lpstr>
      <vt:lpstr>Weekly meeting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176</cp:revision>
  <dcterms:created xsi:type="dcterms:W3CDTF">2023-09-15T17:40:02Z</dcterms:created>
  <dcterms:modified xsi:type="dcterms:W3CDTF">2023-09-28T23:01:48Z</dcterms:modified>
</cp:coreProperties>
</file>