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477" r:id="rId2"/>
    <p:sldId id="499" r:id="rId3"/>
    <p:sldId id="724" r:id="rId4"/>
    <p:sldId id="725" r:id="rId5"/>
    <p:sldId id="722" r:id="rId6"/>
    <p:sldId id="71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C762"/>
    <a:srgbClr val="FDE824"/>
    <a:srgbClr val="20908C"/>
    <a:srgbClr val="3B528B"/>
    <a:srgbClr val="450C54"/>
    <a:srgbClr val="BEBEBE"/>
    <a:srgbClr val="90ED91"/>
    <a:srgbClr val="01B6EE"/>
    <a:srgbClr val="006400"/>
    <a:srgbClr val="F66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3"/>
    <p:restoredTop sz="86249" autoAdjust="0"/>
  </p:normalViewPr>
  <p:slideViewPr>
    <p:cSldViewPr snapToGrid="0" showGuides="1">
      <p:cViewPr varScale="1">
        <p:scale>
          <a:sx n="144" d="100"/>
          <a:sy n="144" d="100"/>
        </p:scale>
        <p:origin x="132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7/19/24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93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Expectation from Long lab: increased vars over time in PD-1+ and maybe CD57 already high at baseline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98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27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03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7/19/24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7/19/24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7/19/24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7/19/24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7/19/24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7 25 2024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Across most </a:t>
            </a:r>
            <a:r>
              <a:rPr lang="en-US" dirty="0" err="1"/>
              <a:t>min_var_freq</a:t>
            </a:r>
            <a:r>
              <a:rPr lang="en-US" dirty="0"/>
              <a:t> params, see more variants in DP CD127</a:t>
            </a:r>
            <a:r>
              <a:rPr lang="en-US" baseline="30000" dirty="0"/>
              <a:t>+</a:t>
            </a:r>
            <a:r>
              <a:rPr lang="en-US" dirty="0"/>
              <a:t> sort and fewer variants in DP CD57</a:t>
            </a:r>
            <a:r>
              <a:rPr lang="en-US" baseline="30000" dirty="0"/>
              <a:t>+</a:t>
            </a:r>
            <a:r>
              <a:rPr lang="en-US" dirty="0"/>
              <a:t> in R vs. NR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68A97F-2005-1CAA-A0CF-E27374B63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163" y="1651317"/>
            <a:ext cx="7874618" cy="520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99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DP CD57</a:t>
            </a:r>
            <a:r>
              <a:rPr lang="en-US" baseline="30000" dirty="0"/>
              <a:t>+</a:t>
            </a:r>
            <a:r>
              <a:rPr lang="en-US" dirty="0"/>
              <a:t> variants already high at baseline, DP PD-1</a:t>
            </a:r>
            <a:r>
              <a:rPr lang="en-US" baseline="30000" dirty="0"/>
              <a:t>+</a:t>
            </a:r>
            <a:r>
              <a:rPr lang="en-US" dirty="0"/>
              <a:t> variants increase over time, DN variants decrease over time…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005F10-4064-C0CB-BF20-9D3AED630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240" y="1614113"/>
            <a:ext cx="8212585" cy="524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82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310583F-97AE-CF16-6DFE-7F1A9FCC7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19289"/>
            <a:ext cx="11040034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865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6FE202-5A44-F498-12FE-18534498A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19289"/>
            <a:ext cx="11040034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42699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48423</TotalTime>
  <Words>88</Words>
  <Application>Microsoft Macintosh PowerPoint</Application>
  <PresentationFormat>Widescreen</PresentationFormat>
  <Paragraphs>15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Menlo</vt:lpstr>
      <vt:lpstr>Wingdings</vt:lpstr>
      <vt:lpstr>Office Theme</vt:lpstr>
      <vt:lpstr>Weekly meeting</vt:lpstr>
      <vt:lpstr>Outline</vt:lpstr>
      <vt:lpstr>Across most min_var_freq params, see more variants in DP CD127+ sort and fewer variants in DP CD57+ in R vs. NR</vt:lpstr>
      <vt:lpstr>DP CD57+ variants already high at baseline, DP PD-1+ variants increase over time, DN variants decrease over time…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7404</cp:revision>
  <dcterms:created xsi:type="dcterms:W3CDTF">2023-09-15T17:40:02Z</dcterms:created>
  <dcterms:modified xsi:type="dcterms:W3CDTF">2024-07-19T19:55:18Z</dcterms:modified>
</cp:coreProperties>
</file>