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63" r:id="rId5"/>
    <p:sldId id="256" r:id="rId6"/>
    <p:sldId id="260" r:id="rId7"/>
    <p:sldId id="257" r:id="rId8"/>
    <p:sldId id="262" r:id="rId9"/>
    <p:sldId id="261" r:id="rId10"/>
    <p:sldId id="258" r:id="rId11"/>
    <p:sldId id="259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14F8-3E2E-4F6A-B944-EB422BFBCA3C}" v="15" dt="2023-02-22T11:04:0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37"/>
  </p:normalViewPr>
  <p:slideViewPr>
    <p:cSldViewPr snapToGrid="0" snapToObjects="1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d, Chris" userId="bc755951-c795-4bc4-88fb-751a86e11e79" providerId="ADAL" clId="{D5CF14F8-3E2E-4F6A-B944-EB422BFBCA3C}"/>
    <pc:docChg chg="undo custSel addSld delSld modSld sldOrd">
      <pc:chgData name="Bird, Chris" userId="bc755951-c795-4bc4-88fb-751a86e11e79" providerId="ADAL" clId="{D5CF14F8-3E2E-4F6A-B944-EB422BFBCA3C}" dt="2023-02-22T12:45:49.406" v="395" actId="1038"/>
      <pc:docMkLst>
        <pc:docMk/>
      </pc:docMkLst>
      <pc:sldChg chg="addSp delSp mod">
        <pc:chgData name="Bird, Chris" userId="bc755951-c795-4bc4-88fb-751a86e11e79" providerId="ADAL" clId="{D5CF14F8-3E2E-4F6A-B944-EB422BFBCA3C}" dt="2023-02-21T18:02:09.628" v="40" actId="21"/>
        <pc:sldMkLst>
          <pc:docMk/>
          <pc:sldMk cId="1489567" sldId="256"/>
        </pc:sldMkLst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33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34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36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37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2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3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4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5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6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7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48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50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64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65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68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69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0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1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2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3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4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5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6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7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8" creationId="{00000000-0000-0000-0000-000000000000}"/>
          </ac:spMkLst>
        </pc:spChg>
        <pc:spChg chg="add del">
          <ac:chgData name="Bird, Chris" userId="bc755951-c795-4bc4-88fb-751a86e11e79" providerId="ADAL" clId="{D5CF14F8-3E2E-4F6A-B944-EB422BFBCA3C}" dt="2023-02-21T18:02:09.628" v="40" actId="21"/>
          <ac:spMkLst>
            <pc:docMk/>
            <pc:sldMk cId="1489567" sldId="256"/>
            <ac:spMk id="79" creationId="{00000000-0000-0000-0000-000000000000}"/>
          </ac:spMkLst>
        </pc:spChg>
        <pc:grpChg chg="add del">
          <ac:chgData name="Bird, Chris" userId="bc755951-c795-4bc4-88fb-751a86e11e79" providerId="ADAL" clId="{D5CF14F8-3E2E-4F6A-B944-EB422BFBCA3C}" dt="2023-02-21T18:02:09.628" v="40" actId="21"/>
          <ac:grpSpMkLst>
            <pc:docMk/>
            <pc:sldMk cId="1489567" sldId="256"/>
            <ac:grpSpMk id="52" creationId="{00000000-0000-0000-0000-000000000000}"/>
          </ac:grpSpMkLst>
        </pc:grpChg>
      </pc:sldChg>
      <pc:sldChg chg="addSp delSp modSp add mod ord setBg">
        <pc:chgData name="Bird, Chris" userId="bc755951-c795-4bc4-88fb-751a86e11e79" providerId="ADAL" clId="{D5CF14F8-3E2E-4F6A-B944-EB422BFBCA3C}" dt="2023-02-22T12:45:49.406" v="395" actId="1038"/>
        <pc:sldMkLst>
          <pc:docMk/>
          <pc:sldMk cId="1594571261" sldId="263"/>
        </pc:sldMkLst>
        <pc:spChg chg="add 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13" creationId="{02EF938D-150A-F6F7-7461-AE1085A28DCE}"/>
          </ac:spMkLst>
        </pc:spChg>
        <pc:spChg chg="add 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15" creationId="{66A47444-8981-A4E6-7A1E-5917585B2665}"/>
          </ac:spMkLst>
        </pc:spChg>
        <pc:spChg chg="add 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18" creationId="{543F0396-2B5E-C12C-69D6-BE318F62548D}"/>
          </ac:spMkLst>
        </pc:spChg>
        <pc:spChg chg="del">
          <ac:chgData name="Bird, Chris" userId="bc755951-c795-4bc4-88fb-751a86e11e79" providerId="ADAL" clId="{D5CF14F8-3E2E-4F6A-B944-EB422BFBCA3C}" dt="2023-02-21T18:02:57.546" v="53" actId="478"/>
          <ac:spMkLst>
            <pc:docMk/>
            <pc:sldMk cId="1594571261" sldId="263"/>
            <ac:spMk id="33" creationId="{00000000-0000-0000-0000-000000000000}"/>
          </ac:spMkLst>
        </pc:spChg>
        <pc:spChg chg="del">
          <ac:chgData name="Bird, Chris" userId="bc755951-c795-4bc4-88fb-751a86e11e79" providerId="ADAL" clId="{D5CF14F8-3E2E-4F6A-B944-EB422BFBCA3C}" dt="2023-02-21T18:12:42.154" v="172" actId="478"/>
          <ac:spMkLst>
            <pc:docMk/>
            <pc:sldMk cId="1594571261" sldId="263"/>
            <ac:spMk id="34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36" creationId="{00000000-0000-0000-0000-000000000000}"/>
          </ac:spMkLst>
        </pc:spChg>
        <pc:spChg chg="del mod">
          <ac:chgData name="Bird, Chris" userId="bc755951-c795-4bc4-88fb-751a86e11e79" providerId="ADAL" clId="{D5CF14F8-3E2E-4F6A-B944-EB422BFBCA3C}" dt="2023-02-21T18:08:03.749" v="130"/>
          <ac:spMkLst>
            <pc:docMk/>
            <pc:sldMk cId="1594571261" sldId="263"/>
            <ac:spMk id="37" creationId="{00000000-0000-0000-0000-000000000000}"/>
          </ac:spMkLst>
        </pc:spChg>
        <pc:spChg chg="add del mod or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42" creationId="{00000000-0000-0000-0000-000000000000}"/>
          </ac:spMkLst>
        </pc:spChg>
        <pc:spChg chg="del mod">
          <ac:chgData name="Bird, Chris" userId="bc755951-c795-4bc4-88fb-751a86e11e79" providerId="ADAL" clId="{D5CF14F8-3E2E-4F6A-B944-EB422BFBCA3C}" dt="2023-02-21T18:04:44.070" v="72"/>
          <ac:spMkLst>
            <pc:docMk/>
            <pc:sldMk cId="1594571261" sldId="263"/>
            <ac:spMk id="43" creationId="{00000000-0000-0000-0000-000000000000}"/>
          </ac:spMkLst>
        </pc:spChg>
        <pc:spChg chg="del">
          <ac:chgData name="Bird, Chris" userId="bc755951-c795-4bc4-88fb-751a86e11e79" providerId="ADAL" clId="{D5CF14F8-3E2E-4F6A-B944-EB422BFBCA3C}" dt="2023-02-21T18:07:27.565" v="109" actId="478"/>
          <ac:spMkLst>
            <pc:docMk/>
            <pc:sldMk cId="1594571261" sldId="263"/>
            <ac:spMk id="44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45" creationId="{00000000-0000-0000-0000-000000000000}"/>
          </ac:spMkLst>
        </pc:spChg>
        <pc:spChg chg="del">
          <ac:chgData name="Bird, Chris" userId="bc755951-c795-4bc4-88fb-751a86e11e79" providerId="ADAL" clId="{D5CF14F8-3E2E-4F6A-B944-EB422BFBCA3C}" dt="2023-02-21T18:10:05.461" v="138" actId="478"/>
          <ac:spMkLst>
            <pc:docMk/>
            <pc:sldMk cId="1594571261" sldId="263"/>
            <ac:spMk id="46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47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48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50" creationId="{00000000-0000-0000-0000-000000000000}"/>
          </ac:spMkLst>
        </pc:spChg>
        <pc:spChg chg="mod topLvl">
          <ac:chgData name="Bird, Chris" userId="bc755951-c795-4bc4-88fb-751a86e11e79" providerId="ADAL" clId="{D5CF14F8-3E2E-4F6A-B944-EB422BFBCA3C}" dt="2023-02-22T12:45:49.406" v="395" actId="1038"/>
          <ac:spMkLst>
            <pc:docMk/>
            <pc:sldMk cId="1594571261" sldId="263"/>
            <ac:spMk id="53" creationId="{00000000-0000-0000-0000-000000000000}"/>
          </ac:spMkLst>
        </pc:spChg>
        <pc:spChg chg="del mod topLvl">
          <ac:chgData name="Bird, Chris" userId="bc755951-c795-4bc4-88fb-751a86e11e79" providerId="ADAL" clId="{D5CF14F8-3E2E-4F6A-B944-EB422BFBCA3C}" dt="2023-02-21T18:05:36.556" v="99" actId="478"/>
          <ac:spMkLst>
            <pc:docMk/>
            <pc:sldMk cId="1594571261" sldId="263"/>
            <ac:spMk id="54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64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65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68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69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0" creationId="{00000000-0000-0000-0000-000000000000}"/>
          </ac:spMkLst>
        </pc:spChg>
        <pc:spChg chg="del mod">
          <ac:chgData name="Bird, Chris" userId="bc755951-c795-4bc4-88fb-751a86e11e79" providerId="ADAL" clId="{D5CF14F8-3E2E-4F6A-B944-EB422BFBCA3C}" dt="2023-02-22T12:42:53.337" v="351" actId="478"/>
          <ac:spMkLst>
            <pc:docMk/>
            <pc:sldMk cId="1594571261" sldId="263"/>
            <ac:spMk id="71" creationId="{00000000-0000-0000-0000-000000000000}"/>
          </ac:spMkLst>
        </pc:spChg>
        <pc:spChg chg="del mod">
          <ac:chgData name="Bird, Chris" userId="bc755951-c795-4bc4-88fb-751a86e11e79" providerId="ADAL" clId="{D5CF14F8-3E2E-4F6A-B944-EB422BFBCA3C}" dt="2023-02-22T12:42:51.928" v="350" actId="478"/>
          <ac:spMkLst>
            <pc:docMk/>
            <pc:sldMk cId="1594571261" sldId="263"/>
            <ac:spMk id="72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3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4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5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6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7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8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9:36:16.340" v="250" actId="1038"/>
          <ac:spMkLst>
            <pc:docMk/>
            <pc:sldMk cId="1594571261" sldId="263"/>
            <ac:spMk id="79" creationId="{00000000-0000-0000-0000-000000000000}"/>
          </ac:spMkLst>
        </pc:spChg>
        <pc:grpChg chg="del mod">
          <ac:chgData name="Bird, Chris" userId="bc755951-c795-4bc4-88fb-751a86e11e79" providerId="ADAL" clId="{D5CF14F8-3E2E-4F6A-B944-EB422BFBCA3C}" dt="2023-02-21T18:05:36.556" v="99" actId="478"/>
          <ac:grpSpMkLst>
            <pc:docMk/>
            <pc:sldMk cId="1594571261" sldId="263"/>
            <ac:grpSpMk id="52" creationId="{00000000-0000-0000-0000-000000000000}"/>
          </ac:grpSpMkLst>
        </pc:grpChg>
        <pc:picChg chg="mod">
          <ac:chgData name="Bird, Chris" userId="bc755951-c795-4bc4-88fb-751a86e11e79" providerId="ADAL" clId="{D5CF14F8-3E2E-4F6A-B944-EB422BFBCA3C}" dt="2023-02-22T12:45:49.406" v="395" actId="1038"/>
          <ac:picMkLst>
            <pc:docMk/>
            <pc:sldMk cId="1594571261" sldId="263"/>
            <ac:picMk id="5" creationId="{00000000-0000-0000-0000-000000000000}"/>
          </ac:picMkLst>
        </pc:picChg>
        <pc:cxnChg chg="add del mod ord">
          <ac:chgData name="Bird, Chris" userId="bc755951-c795-4bc4-88fb-751a86e11e79" providerId="ADAL" clId="{D5CF14F8-3E2E-4F6A-B944-EB422BFBCA3C}" dt="2023-02-21T18:12:20.864" v="168" actId="478"/>
          <ac:cxnSpMkLst>
            <pc:docMk/>
            <pc:sldMk cId="1594571261" sldId="263"/>
            <ac:cxnSpMk id="3" creationId="{59D0596F-57A6-4F52-C475-9AE4ECB8165E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4" creationId="{0EE88204-3238-B21A-405E-A20E20AF8B5A}"/>
          </ac:cxnSpMkLst>
        </pc:cxnChg>
        <pc:cxnChg chg="add del mod ord">
          <ac:chgData name="Bird, Chris" userId="bc755951-c795-4bc4-88fb-751a86e11e79" providerId="ADAL" clId="{D5CF14F8-3E2E-4F6A-B944-EB422BFBCA3C}" dt="2023-02-21T18:12:04.759" v="162" actId="478"/>
          <ac:cxnSpMkLst>
            <pc:docMk/>
            <pc:sldMk cId="1594571261" sldId="263"/>
            <ac:cxnSpMk id="7" creationId="{AA143335-BF8F-262B-B8AE-BAF4EC7F28A8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8" creationId="{9BA24408-E905-C1AB-C69F-93EC915F8DF1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9" creationId="{477B2B1A-D345-CD90-7EEF-1F3748D3AF0A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11" creationId="{04AEFB09-7592-1BEF-5B11-A029C1C6BBD2}"/>
          </ac:cxnSpMkLst>
        </pc:cxnChg>
        <pc:cxnChg chg="add del mod ord">
          <ac:chgData name="Bird, Chris" userId="bc755951-c795-4bc4-88fb-751a86e11e79" providerId="ADAL" clId="{D5CF14F8-3E2E-4F6A-B944-EB422BFBCA3C}" dt="2023-02-21T19:34:29.307" v="218" actId="478"/>
          <ac:cxnSpMkLst>
            <pc:docMk/>
            <pc:sldMk cId="1594571261" sldId="263"/>
            <ac:cxnSpMk id="14" creationId="{B8D9514C-7656-7BC1-5AE9-23112BF10FBB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16" creationId="{1741E43C-698F-116F-C7AA-F15087CD8A21}"/>
          </ac:cxnSpMkLst>
        </pc:cxnChg>
        <pc:cxnChg chg="add mod ord">
          <ac:chgData name="Bird, Chris" userId="bc755951-c795-4bc4-88fb-751a86e11e79" providerId="ADAL" clId="{D5CF14F8-3E2E-4F6A-B944-EB422BFBCA3C}" dt="2023-02-22T12:45:49.406" v="395" actId="1038"/>
          <ac:cxnSpMkLst>
            <pc:docMk/>
            <pc:sldMk cId="1594571261" sldId="263"/>
            <ac:cxnSpMk id="19" creationId="{DFB93D48-2A5D-641D-72EB-52071512B846}"/>
          </ac:cxnSpMkLst>
        </pc:cxnChg>
      </pc:sldChg>
      <pc:sldChg chg="addSp delSp modSp add del mod ord">
        <pc:chgData name="Bird, Chris" userId="bc755951-c795-4bc4-88fb-751a86e11e79" providerId="ADAL" clId="{D5CF14F8-3E2E-4F6A-B944-EB422BFBCA3C}" dt="2023-02-21T18:02:18.816" v="43" actId="47"/>
        <pc:sldMkLst>
          <pc:docMk/>
          <pc:sldMk cId="3071781920" sldId="263"/>
        </pc:sldMkLst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" creationId="{A932DCE2-0C2D-D514-6B4B-3951323529B3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5" creationId="{5DD670A9-0821-296E-095E-67ECE0004217}"/>
          </ac:spMkLst>
        </pc:spChg>
        <pc:spChg chg="mod">
          <ac:chgData name="Bird, Chris" userId="bc755951-c795-4bc4-88fb-751a86e11e79" providerId="ADAL" clId="{D5CF14F8-3E2E-4F6A-B944-EB422BFBCA3C}" dt="2023-02-21T18:01:56.919" v="38" actId="1076"/>
          <ac:spMkLst>
            <pc:docMk/>
            <pc:sldMk cId="3071781920" sldId="263"/>
            <ac:spMk id="7" creationId="{00000000-0000-0000-0000-000000000000}"/>
          </ac:spMkLst>
        </pc:spChg>
        <pc:spChg chg="mod">
          <ac:chgData name="Bird, Chris" userId="bc755951-c795-4bc4-88fb-751a86e11e79" providerId="ADAL" clId="{D5CF14F8-3E2E-4F6A-B944-EB422BFBCA3C}" dt="2023-02-21T18:01:31.320" v="31" actId="1076"/>
          <ac:spMkLst>
            <pc:docMk/>
            <pc:sldMk cId="3071781920" sldId="263"/>
            <ac:spMk id="8" creationId="{00000000-0000-0000-0000-000000000000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9" creationId="{8BD43A64-0A30-FE87-A037-566083E2E4B3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0" creationId="{14696CB6-5EEC-CC17-A756-EE783ED8614A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1" creationId="{84785E35-A997-1680-F67F-8F3CE0E11929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2" creationId="{642F634B-A2A3-2E6A-8127-D751B662008A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3" creationId="{5D274688-124A-5741-C412-008D98CD8EE6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4" creationId="{65C07E21-489D-1D41-2992-B0F60BF1594A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5" creationId="{CBBEBD51-9B64-CA76-CF16-FB2A963E8DC8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16" creationId="{CFB3DFC2-B472-B0CB-1352-9AC11A7511E9}"/>
          </ac:spMkLst>
        </pc:spChg>
        <pc:spChg chg="mod">
          <ac:chgData name="Bird, Chris" userId="bc755951-c795-4bc4-88fb-751a86e11e79" providerId="ADAL" clId="{D5CF14F8-3E2E-4F6A-B944-EB422BFBCA3C}" dt="2023-02-21T18:02:13.161" v="41"/>
          <ac:spMkLst>
            <pc:docMk/>
            <pc:sldMk cId="3071781920" sldId="263"/>
            <ac:spMk id="18" creationId="{D5930B30-BD7A-0E16-DD56-F42D94DF9665}"/>
          </ac:spMkLst>
        </pc:spChg>
        <pc:spChg chg="mod">
          <ac:chgData name="Bird, Chris" userId="bc755951-c795-4bc4-88fb-751a86e11e79" providerId="ADAL" clId="{D5CF14F8-3E2E-4F6A-B944-EB422BFBCA3C}" dt="2023-02-21T18:02:13.161" v="41"/>
          <ac:spMkLst>
            <pc:docMk/>
            <pc:sldMk cId="3071781920" sldId="263"/>
            <ac:spMk id="19" creationId="{F86D279E-988C-49E4-126F-C7F50EF7EE84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0" creationId="{32FD0670-A674-4721-47DB-8B27F50B4FFD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1" creationId="{5695B82B-56B4-9B50-0DF4-B5B7E77C0A2D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2" creationId="{431E6956-13AC-BBB1-CF91-02DAE24AA576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3" creationId="{5E193EF1-D72C-FFD8-E80A-C57932965AEB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4" creationId="{13BEFBCA-990A-6E9F-230F-1A491564F64E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5" creationId="{918E97C0-09B5-435F-F432-C029EFAFD415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6" creationId="{1FACC895-6193-0D70-145B-17CA41652EBA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7" creationId="{F58151D6-6B7A-1E7C-D5C1-8D012C094872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8" creationId="{824FEF14-04A0-45B6-2C71-CBD2E08EFAD3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29" creationId="{6C2FB3E3-3065-B803-7225-5ED3F53F969C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0" creationId="{28F0CC66-BF02-B966-53D9-C1AEED3D8B66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1" creationId="{5AE4851F-6357-F0E7-1047-5F5077665516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2" creationId="{9C6E9682-8887-9A8A-D42B-5BE6B89DD470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4" creationId="{773F411A-BC70-2AB4-4AEA-70E0B0A8DD97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5" creationId="{1FB52CBC-2B75-462F-6326-0D13746D62B9}"/>
          </ac:spMkLst>
        </pc:spChg>
        <pc:spChg chg="add del mod">
          <ac:chgData name="Bird, Chris" userId="bc755951-c795-4bc4-88fb-751a86e11e79" providerId="ADAL" clId="{D5CF14F8-3E2E-4F6A-B944-EB422BFBCA3C}" dt="2023-02-21T18:02:16.838" v="42"/>
          <ac:spMkLst>
            <pc:docMk/>
            <pc:sldMk cId="3071781920" sldId="263"/>
            <ac:spMk id="36" creationId="{9FA34145-C350-6535-9331-366D8EA570AF}"/>
          </ac:spMkLst>
        </pc:spChg>
        <pc:grpChg chg="add del mod">
          <ac:chgData name="Bird, Chris" userId="bc755951-c795-4bc4-88fb-751a86e11e79" providerId="ADAL" clId="{D5CF14F8-3E2E-4F6A-B944-EB422BFBCA3C}" dt="2023-02-21T18:02:16.838" v="42"/>
          <ac:grpSpMkLst>
            <pc:docMk/>
            <pc:sldMk cId="3071781920" sldId="263"/>
            <ac:grpSpMk id="17" creationId="{408D39C8-25DD-C171-31BD-80991ADA0A7C}"/>
          </ac:grpSpMkLst>
        </pc:grpChg>
        <pc:picChg chg="add del">
          <ac:chgData name="Bird, Chris" userId="bc755951-c795-4bc4-88fb-751a86e11e79" providerId="ADAL" clId="{D5CF14F8-3E2E-4F6A-B944-EB422BFBCA3C}" dt="2023-02-21T18:01:46.805" v="34" actId="478"/>
          <ac:picMkLst>
            <pc:docMk/>
            <pc:sldMk cId="3071781920" sldId="263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7F0A3-C6DA-CA4A-8CF7-29FFDDDC18D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9AA3B-8FC7-454C-B8CA-E192E4EA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0407-175D-2341-8724-3439C1610D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5468-02AF-1B4A-B2BA-9FB0092E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93D48-2A5D-641D-72EB-52071512B846}"/>
              </a:ext>
            </a:extLst>
          </p:cNvPr>
          <p:cNvCxnSpPr>
            <a:cxnSpLocks/>
          </p:cNvCxnSpPr>
          <p:nvPr/>
        </p:nvCxnSpPr>
        <p:spPr>
          <a:xfrm>
            <a:off x="1695606" y="4031738"/>
            <a:ext cx="557395" cy="0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41E43C-698F-116F-C7AA-F15087CD8A21}"/>
              </a:ext>
            </a:extLst>
          </p:cNvPr>
          <p:cNvCxnSpPr>
            <a:cxnSpLocks/>
          </p:cNvCxnSpPr>
          <p:nvPr/>
        </p:nvCxnSpPr>
        <p:spPr>
          <a:xfrm flipH="1">
            <a:off x="4636075" y="2906527"/>
            <a:ext cx="1099477" cy="0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AEFB09-7592-1BEF-5B11-A029C1C6BBD2}"/>
              </a:ext>
            </a:extLst>
          </p:cNvPr>
          <p:cNvCxnSpPr>
            <a:cxnSpLocks/>
          </p:cNvCxnSpPr>
          <p:nvPr/>
        </p:nvCxnSpPr>
        <p:spPr>
          <a:xfrm flipV="1">
            <a:off x="3448916" y="4672652"/>
            <a:ext cx="0" cy="642243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7B2B1A-D345-CD90-7EEF-1F3748D3AF0A}"/>
              </a:ext>
            </a:extLst>
          </p:cNvPr>
          <p:cNvCxnSpPr>
            <a:cxnSpLocks/>
          </p:cNvCxnSpPr>
          <p:nvPr/>
        </p:nvCxnSpPr>
        <p:spPr>
          <a:xfrm>
            <a:off x="1703952" y="2947855"/>
            <a:ext cx="557395" cy="0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24408-E905-C1AB-C69F-93EC915F8DF1}"/>
              </a:ext>
            </a:extLst>
          </p:cNvPr>
          <p:cNvCxnSpPr>
            <a:cxnSpLocks/>
          </p:cNvCxnSpPr>
          <p:nvPr/>
        </p:nvCxnSpPr>
        <p:spPr>
          <a:xfrm>
            <a:off x="3436888" y="3128069"/>
            <a:ext cx="0" cy="549073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88204-3238-B21A-405E-A20E20AF8B5A}"/>
              </a:ext>
            </a:extLst>
          </p:cNvPr>
          <p:cNvCxnSpPr>
            <a:cxnSpLocks/>
          </p:cNvCxnSpPr>
          <p:nvPr/>
        </p:nvCxnSpPr>
        <p:spPr>
          <a:xfrm>
            <a:off x="3358722" y="1971727"/>
            <a:ext cx="0" cy="549073"/>
          </a:xfrm>
          <a:prstGeom prst="line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5" y="84997"/>
            <a:ext cx="2155874" cy="1586682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230047" y="1461465"/>
            <a:ext cx="2383074" cy="79764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Lot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Lot_ID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30047" y="3667954"/>
            <a:ext cx="2383074" cy="100469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Extraction_ID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Plate_ID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Individual_ID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3136" y="3667433"/>
            <a:ext cx="1915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Extractions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30047" y="4975704"/>
            <a:ext cx="2383074" cy="79764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Shipping_ID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Key: Plate_ID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98107" y="497570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Shipping sheet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8526" y="2520800"/>
            <a:ext cx="1919046" cy="821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Species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shipment_id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83027" y="610475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Library_ID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116" y="6092960"/>
            <a:ext cx="1929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Library Info sheet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1795" y="7195120"/>
            <a:ext cx="2383074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Ex-</a:t>
            </a:r>
            <a:r>
              <a:rPr lang="en-US" sz="1500" dirty="0" err="1">
                <a:solidFill>
                  <a:srgbClr val="FF0000"/>
                </a:solidFill>
              </a:rPr>
              <a:t>Lib_ID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Extraction_ID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5944" y="7183325"/>
            <a:ext cx="2451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Library Contents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828480" y="687610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451449" y="611121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Sequence-</a:t>
            </a:r>
            <a:r>
              <a:rPr lang="en-US" sz="1500" dirty="0" err="1">
                <a:solidFill>
                  <a:srgbClr val="FF0000"/>
                </a:solidFill>
              </a:rPr>
              <a:t>run_ID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9727" y="6099420"/>
            <a:ext cx="221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Sequence Info </a:t>
            </a:r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sheet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460216" y="7201580"/>
            <a:ext cx="2760489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Sequence_ID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Sequence-</a:t>
            </a:r>
            <a:r>
              <a:rPr lang="en-US" sz="1500" dirty="0" err="1">
                <a:solidFill>
                  <a:srgbClr val="00B050"/>
                </a:solidFill>
              </a:rPr>
              <a:t>run_ID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34366" y="7189785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Sequence Contents sheet</a:t>
            </a:r>
          </a:p>
        </p:txBody>
      </p:sp>
      <p:sp>
        <p:nvSpPr>
          <p:cNvPr id="77" name="Right Arrow 76"/>
          <p:cNvSpPr/>
          <p:nvPr/>
        </p:nvSpPr>
        <p:spPr>
          <a:xfrm rot="5400000">
            <a:off x="4496902" y="688256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35222" y="6606324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032460" y="7832948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61347" y="2512179"/>
            <a:ext cx="2383074" cy="79764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Individual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Individual_ID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Rounded Rectangle 35">
            <a:extLst>
              <a:ext uri="{FF2B5EF4-FFF2-40B4-BE49-F238E27FC236}">
                <a16:creationId xmlns:a16="http://schemas.microsoft.com/office/drawing/2014/main" id="{02EF938D-150A-F6F7-7461-AE1085A28DCE}"/>
              </a:ext>
            </a:extLst>
          </p:cNvPr>
          <p:cNvSpPr/>
          <p:nvPr/>
        </p:nvSpPr>
        <p:spPr>
          <a:xfrm>
            <a:off x="2253001" y="330491"/>
            <a:ext cx="2383074" cy="797641"/>
          </a:xfrm>
          <a:prstGeom prst="round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Sampling Site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site_id</a:t>
            </a:r>
            <a:r>
              <a:rPr lang="en-US" sz="1500" dirty="0">
                <a:solidFill>
                  <a:srgbClr val="FF0000"/>
                </a:solidFill>
              </a:rPr>
              <a:t> + </a:t>
            </a:r>
            <a:r>
              <a:rPr lang="en-US" sz="1500" dirty="0" err="1">
                <a:solidFill>
                  <a:srgbClr val="FF0000"/>
                </a:solidFill>
              </a:rPr>
              <a:t>collection_site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5" name="Rounded Rectangle 35">
            <a:extLst>
              <a:ext uri="{FF2B5EF4-FFF2-40B4-BE49-F238E27FC236}">
                <a16:creationId xmlns:a16="http://schemas.microsoft.com/office/drawing/2014/main" id="{66A47444-8981-A4E6-7A1E-5917585B2665}"/>
              </a:ext>
            </a:extLst>
          </p:cNvPr>
          <p:cNvSpPr/>
          <p:nvPr/>
        </p:nvSpPr>
        <p:spPr>
          <a:xfrm>
            <a:off x="4849090" y="2507707"/>
            <a:ext cx="1909518" cy="1498280"/>
          </a:xfrm>
          <a:prstGeom prst="round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Match ID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species_valid_name</a:t>
            </a:r>
            <a:r>
              <a:rPr lang="en-US" sz="1500" dirty="0">
                <a:solidFill>
                  <a:srgbClr val="FF0000"/>
                </a:solidFill>
              </a:rPr>
              <a:t>+ </a:t>
            </a:r>
            <a:r>
              <a:rPr lang="en-US" sz="1500" dirty="0" err="1">
                <a:solidFill>
                  <a:srgbClr val="FF0000"/>
                </a:solidFill>
              </a:rPr>
              <a:t>site_id</a:t>
            </a:r>
            <a:r>
              <a:rPr lang="en-US" sz="1500" dirty="0">
                <a:solidFill>
                  <a:srgbClr val="FF0000"/>
                </a:solidFill>
              </a:rPr>
              <a:t> + </a:t>
            </a:r>
            <a:r>
              <a:rPr lang="en-US" sz="1500" dirty="0" err="1">
                <a:solidFill>
                  <a:srgbClr val="FF0000"/>
                </a:solidFill>
              </a:rPr>
              <a:t>match_id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8" name="Rounded Rectangle 52">
            <a:extLst>
              <a:ext uri="{FF2B5EF4-FFF2-40B4-BE49-F238E27FC236}">
                <a16:creationId xmlns:a16="http://schemas.microsoft.com/office/drawing/2014/main" id="{543F0396-2B5E-C12C-69D6-BE318F62548D}"/>
              </a:ext>
            </a:extLst>
          </p:cNvPr>
          <p:cNvSpPr/>
          <p:nvPr/>
        </p:nvSpPr>
        <p:spPr>
          <a:xfrm>
            <a:off x="121778" y="3661877"/>
            <a:ext cx="1919046" cy="111546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Shipments </a:t>
            </a:r>
            <a:r>
              <a:rPr lang="en-US" sz="1600" strike="sngStrike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only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ea typeface="Arial Rounded MT Bold" charset="0"/>
                <a:cs typeface="Arial Rounded MT Bold" charset="0"/>
              </a:rPr>
              <a:t> sheet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Species_valid_name</a:t>
            </a:r>
          </a:p>
        </p:txBody>
      </p:sp>
    </p:spTree>
    <p:extLst>
      <p:ext uri="{BB962C8B-B14F-4D97-AF65-F5344CB8AC3E}">
        <p14:creationId xmlns:p14="http://schemas.microsoft.com/office/powerpoint/2010/main" val="15945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accent1">
                <a:lumMod val="8000"/>
                <a:lumOff val="92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283055" y="1461465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Lot_ID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Species_valid_name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66935" y="1437176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Lot sheet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83056" y="256362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Individual_ID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Lot_ID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6533" y="2552780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Individual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250844" y="2204963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283055" y="3667954"/>
            <a:ext cx="2383074" cy="1004698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Extraction_ID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Plate_ID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Individual_ID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3250844" y="3320370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26144" y="3667433"/>
            <a:ext cx="1915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Extractions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83055" y="497570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Shipping_ID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Key: Plate_ID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51115" y="497570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Shipping sheet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283055" y="560978"/>
            <a:ext cx="2383074" cy="569078"/>
            <a:chOff x="2043950" y="605580"/>
            <a:chExt cx="2272553" cy="685338"/>
          </a:xfrm>
        </p:grpSpPr>
        <p:sp>
          <p:nvSpPr>
            <p:cNvPr id="53" name="Rounded Rectangle 52"/>
            <p:cNvSpPr/>
            <p:nvPr/>
          </p:nvSpPr>
          <p:spPr>
            <a:xfrm>
              <a:off x="2043950" y="632012"/>
              <a:ext cx="2272553" cy="658906"/>
            </a:xfrm>
            <a:prstGeom prst="roundRect">
              <a:avLst/>
            </a:prstGeom>
            <a:solidFill>
              <a:schemeClr val="accent6">
                <a:alpha val="26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Key: Species_valid_name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79097" y="605580"/>
              <a:ext cx="1582485" cy="40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 Rounded MT Bold" charset="0"/>
                  <a:ea typeface="Arial Rounded MT Bold" charset="0"/>
                  <a:cs typeface="Arial Rounded MT Bold" charset="0"/>
                </a:rPr>
                <a:t>Species sheet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889043" y="610475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Library_ID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32132" y="6092960"/>
            <a:ext cx="1929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Library Info sheet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97811" y="7195120"/>
            <a:ext cx="2383074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Ex-</a:t>
            </a:r>
            <a:r>
              <a:rPr lang="en-US" sz="1500" dirty="0" err="1">
                <a:solidFill>
                  <a:srgbClr val="FF0000"/>
                </a:solidFill>
              </a:rPr>
              <a:t>Lib_ID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Extraction_ID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1960" y="7183325"/>
            <a:ext cx="2451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Library Contents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934496" y="687610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7742811">
            <a:off x="2441193" y="5712280"/>
            <a:ext cx="403622" cy="2604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rved Left Arrow 71"/>
          <p:cNvSpPr/>
          <p:nvPr/>
        </p:nvSpPr>
        <p:spPr>
          <a:xfrm rot="1391929">
            <a:off x="727119" y="3954105"/>
            <a:ext cx="901400" cy="3808440"/>
          </a:xfrm>
          <a:prstGeom prst="curvedLeftArrow">
            <a:avLst>
              <a:gd name="adj1" fmla="val 25000"/>
              <a:gd name="adj2" fmla="val 50000"/>
              <a:gd name="adj3" fmla="val 33879"/>
            </a:avLst>
          </a:prstGeom>
          <a:solidFill>
            <a:srgbClr val="00B050"/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57465" y="611121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Sequence-</a:t>
            </a:r>
            <a:r>
              <a:rPr lang="en-US" sz="1500" dirty="0" err="1">
                <a:solidFill>
                  <a:srgbClr val="FF0000"/>
                </a:solidFill>
              </a:rPr>
              <a:t>run_ID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5743" y="6099420"/>
            <a:ext cx="221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Sequence Info </a:t>
            </a:r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sheet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566232" y="7201580"/>
            <a:ext cx="2760489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Sequence_ID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Sequence-</a:t>
            </a:r>
            <a:r>
              <a:rPr lang="en-US" sz="1500" dirty="0" err="1">
                <a:solidFill>
                  <a:srgbClr val="00B050"/>
                </a:solidFill>
              </a:rPr>
              <a:t>run_ID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0382" y="7189785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Sequence Contents sheet</a:t>
            </a:r>
          </a:p>
        </p:txBody>
      </p:sp>
      <p:sp>
        <p:nvSpPr>
          <p:cNvPr id="77" name="Right Arrow 76"/>
          <p:cNvSpPr/>
          <p:nvPr/>
        </p:nvSpPr>
        <p:spPr>
          <a:xfrm rot="5400000">
            <a:off x="4602918" y="688256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141238" y="6606324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138476" y="7832948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3250844" y="1102200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249536" y="4632090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283055" y="1461465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Lot_ID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Species_valid_name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66935" y="1437176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Lot sheet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83056" y="256362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Individual_ID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Lot_ID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6533" y="2552780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Individual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250844" y="2204963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283055" y="3667954"/>
            <a:ext cx="2383074" cy="1004698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Extraction_ID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Plate_ID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Individual_ID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3250844" y="3320370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26144" y="3667433"/>
            <a:ext cx="1915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Extractions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83055" y="497570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Shipping_ID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Key: Plate_ID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51115" y="497570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Shipping sheet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283055" y="560978"/>
            <a:ext cx="2383074" cy="569078"/>
            <a:chOff x="2043950" y="605580"/>
            <a:chExt cx="2272553" cy="685338"/>
          </a:xfrm>
        </p:grpSpPr>
        <p:sp>
          <p:nvSpPr>
            <p:cNvPr id="53" name="Rounded Rectangle 52"/>
            <p:cNvSpPr/>
            <p:nvPr/>
          </p:nvSpPr>
          <p:spPr>
            <a:xfrm>
              <a:off x="2043950" y="632012"/>
              <a:ext cx="2272553" cy="658906"/>
            </a:xfrm>
            <a:prstGeom prst="roundRect">
              <a:avLst/>
            </a:prstGeom>
            <a:solidFill>
              <a:schemeClr val="accent6">
                <a:alpha val="26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Key: Species_valid_name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79097" y="605580"/>
              <a:ext cx="1582485" cy="40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 Rounded MT Bold" charset="0"/>
                  <a:ea typeface="Arial Rounded MT Bold" charset="0"/>
                  <a:cs typeface="Arial Rounded MT Bold" charset="0"/>
                </a:rPr>
                <a:t>Species sheet</a:t>
              </a:r>
            </a:p>
          </p:txBody>
        </p:sp>
      </p:grpSp>
      <p:sp>
        <p:nvSpPr>
          <p:cNvPr id="61" name="Curved Up Arrow 60"/>
          <p:cNvSpPr/>
          <p:nvPr/>
        </p:nvSpPr>
        <p:spPr>
          <a:xfrm rot="16200000">
            <a:off x="2701848" y="2741298"/>
            <a:ext cx="4622901" cy="683340"/>
          </a:xfrm>
          <a:prstGeom prst="curvedUpArrow">
            <a:avLst>
              <a:gd name="adj1" fmla="val 25000"/>
              <a:gd name="adj2" fmla="val 50000"/>
              <a:gd name="adj3" fmla="val 21561"/>
            </a:avLst>
          </a:prstGeom>
          <a:pattFill prst="dkHorz">
            <a:fgClr>
              <a:schemeClr val="bg1"/>
            </a:fgClr>
            <a:bgClr>
              <a:schemeClr val="accent6"/>
            </a:bgClr>
          </a:patt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5400000">
            <a:off x="3250845" y="4633822"/>
            <a:ext cx="324389" cy="273970"/>
          </a:xfrm>
          <a:prstGeom prst="right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889043" y="610475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Library_ID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Plate_ID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32132" y="6092960"/>
            <a:ext cx="1929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Library Info sheet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97811" y="7195120"/>
            <a:ext cx="2383074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Ex-</a:t>
            </a:r>
            <a:r>
              <a:rPr lang="en-US" sz="1500" dirty="0" err="1">
                <a:solidFill>
                  <a:srgbClr val="FF0000"/>
                </a:solidFill>
              </a:rPr>
              <a:t>Lib_ID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Extraction_ID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1960" y="7183325"/>
            <a:ext cx="2451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Library Contents sheet</a:t>
            </a:r>
            <a:endParaRPr lang="en-US" sz="1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934496" y="687610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7742811">
            <a:off x="2441193" y="5712280"/>
            <a:ext cx="403622" cy="2604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rved Left Arrow 71"/>
          <p:cNvSpPr/>
          <p:nvPr/>
        </p:nvSpPr>
        <p:spPr>
          <a:xfrm rot="1391929">
            <a:off x="727119" y="3954105"/>
            <a:ext cx="901400" cy="3808440"/>
          </a:xfrm>
          <a:prstGeom prst="curvedLeftArrow">
            <a:avLst>
              <a:gd name="adj1" fmla="val 25000"/>
              <a:gd name="adj2" fmla="val 50000"/>
              <a:gd name="adj3" fmla="val 33879"/>
            </a:avLst>
          </a:prstGeom>
          <a:solidFill>
            <a:srgbClr val="00B050"/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57465" y="6111214"/>
            <a:ext cx="2383074" cy="797641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Sequence-</a:t>
            </a:r>
            <a:r>
              <a:rPr lang="en-US" sz="1500" dirty="0" err="1">
                <a:solidFill>
                  <a:srgbClr val="FF0000"/>
                </a:solidFill>
              </a:rPr>
              <a:t>run_ID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</a:t>
            </a:r>
            <a:r>
              <a:rPr lang="en-US" sz="1500" dirty="0" err="1">
                <a:solidFill>
                  <a:srgbClr val="00B050"/>
                </a:solidFill>
              </a:rPr>
              <a:t>Library_ID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5743" y="6099420"/>
            <a:ext cx="221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charset="0"/>
                <a:ea typeface="Arial Rounded MT Bold" charset="0"/>
                <a:cs typeface="Arial Rounded MT Bold" charset="0"/>
              </a:rPr>
              <a:t>Sequence Info </a:t>
            </a:r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sheet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566232" y="7201580"/>
            <a:ext cx="2760489" cy="1000202"/>
          </a:xfrm>
          <a:prstGeom prst="roundRect">
            <a:avLst/>
          </a:prstGeom>
          <a:solidFill>
            <a:schemeClr val="accent6">
              <a:alpha val="2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Key: </a:t>
            </a:r>
            <a:r>
              <a:rPr lang="en-US" sz="1500" dirty="0" err="1">
                <a:solidFill>
                  <a:srgbClr val="FF0000"/>
                </a:solidFill>
              </a:rPr>
              <a:t>Sequence_ID</a:t>
            </a:r>
            <a:endParaRPr lang="en-US" sz="1500" dirty="0">
              <a:solidFill>
                <a:srgbClr val="FF000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Sequence-</a:t>
            </a:r>
            <a:r>
              <a:rPr lang="en-US" sz="1500" dirty="0" err="1">
                <a:solidFill>
                  <a:srgbClr val="00B050"/>
                </a:solidFill>
              </a:rPr>
              <a:t>run_ID</a:t>
            </a:r>
            <a:endParaRPr lang="en-US" sz="1500" dirty="0">
              <a:solidFill>
                <a:srgbClr val="00B050"/>
              </a:solidFill>
            </a:endParaRP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F-key: Ex-</a:t>
            </a:r>
            <a:r>
              <a:rPr lang="en-US" sz="1500" dirty="0" err="1">
                <a:solidFill>
                  <a:srgbClr val="00B050"/>
                </a:solidFill>
              </a:rPr>
              <a:t>Lib_ID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0382" y="7189785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charset="0"/>
                <a:ea typeface="Arial Rounded MT Bold" charset="0"/>
                <a:cs typeface="Arial Rounded MT Bold" charset="0"/>
              </a:rPr>
              <a:t>Sequence Contents sheet</a:t>
            </a:r>
          </a:p>
        </p:txBody>
      </p:sp>
      <p:sp>
        <p:nvSpPr>
          <p:cNvPr id="77" name="Right Arrow 76"/>
          <p:cNvSpPr/>
          <p:nvPr/>
        </p:nvSpPr>
        <p:spPr>
          <a:xfrm rot="5400000">
            <a:off x="4602918" y="6882569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141238" y="6606324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138476" y="7832948"/>
            <a:ext cx="364654" cy="2471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3250844" y="1102200"/>
            <a:ext cx="324389" cy="27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8000"/>
                <a:lumOff val="92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5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1368" y="467077"/>
            <a:ext cx="172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76718" y="968491"/>
            <a:ext cx="360381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88900">
              <a:schemeClr val="accent6">
                <a:lumMod val="20000"/>
                <a:lumOff val="80000"/>
                <a:alpha val="40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4624" y="7300669"/>
            <a:ext cx="4745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1. The PPP Database. Diagram showing all sheets and relationship between them. Each sheet contains a single “Primary Key” (except for </a:t>
            </a:r>
            <a:r>
              <a:rPr lang="en-US" sz="1200" dirty="0" err="1"/>
              <a:t>Extractions_sheet</a:t>
            </a:r>
            <a:r>
              <a:rPr lang="en-US" sz="1200" dirty="0"/>
              <a:t>) in red that is used to unique identify each record in this sheet. Sheets may also contain “Foreign Keys” in green that is/are used as a link to other sheets where the current Foreign Key appears as the Primary Key. Please refer to the README-DATABASE document for more details.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7780" y="8745699"/>
            <a:ext cx="1698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Eric Garcia Dec 19, 2019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313645" y="8732820"/>
            <a:ext cx="455154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88900">
              <a:schemeClr val="accent6">
                <a:lumMod val="60000"/>
                <a:lumOff val="40000"/>
                <a:alpha val="40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9" y="1101847"/>
            <a:ext cx="5044700" cy="61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1368" y="467077"/>
            <a:ext cx="172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76718" y="968491"/>
            <a:ext cx="360381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88900">
              <a:schemeClr val="accent6">
                <a:lumMod val="20000"/>
                <a:lumOff val="80000"/>
                <a:alpha val="40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4624" y="7300669"/>
            <a:ext cx="4745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1. The PPP Database. Diagram showing all sheets and relationship between them. Each sheet contains a single “Primary Key” (except for </a:t>
            </a:r>
            <a:r>
              <a:rPr lang="en-US" sz="1200" dirty="0" err="1"/>
              <a:t>Extractions_sheet</a:t>
            </a:r>
            <a:r>
              <a:rPr lang="en-US" sz="1200" dirty="0"/>
              <a:t>) in red that is used to unique identify each record in this sheet. Sheets may also contains one or more “Foreign Key(s)” in green that is/are used as a link to other sheets where the current Foreign Key appears as the Primary Key. Please refer to the README-DATABASE document for </a:t>
            </a:r>
            <a:r>
              <a:rPr lang="en-US" sz="1200"/>
              <a:t>more details.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17780" y="8745699"/>
            <a:ext cx="1698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Eric Garcia Dec 19, 2019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313645" y="8732820"/>
            <a:ext cx="455154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88900">
              <a:schemeClr val="accent6">
                <a:lumMod val="60000"/>
                <a:lumOff val="40000"/>
                <a:alpha val="40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2" y="1123503"/>
            <a:ext cx="5188756" cy="62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3" y="1150470"/>
            <a:ext cx="4908924" cy="6291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1368" y="364045"/>
            <a:ext cx="172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76718" y="878338"/>
            <a:ext cx="360381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27000">
              <a:schemeClr val="accent2">
                <a:lumMod val="20000"/>
                <a:lumOff val="80000"/>
                <a:alpha val="22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4624" y="7506733"/>
            <a:ext cx="4745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1. The PPP Database. Diagram showing all sheets and relationship between them. Each sheet contains a single “Primary Key” in red that is used to unique identify each record in this sheet. Sheets may also contains one or more “Foreign Key(s)” in green that is/are used as a link to other sheets where the current Foreign Key appears as the Primary Key. Please refer to the README-DATABASE document for more details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7780" y="8745699"/>
            <a:ext cx="1698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Eric Garcia Dec 19, 2019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313645" y="8771457"/>
            <a:ext cx="455154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27000">
              <a:schemeClr val="accent2">
                <a:lumMod val="20000"/>
                <a:lumOff val="80000"/>
                <a:alpha val="22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0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8000"/>
                <a:lumOff val="92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5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1368" y="364045"/>
            <a:ext cx="3301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README - 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76718" y="878338"/>
            <a:ext cx="360381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27000">
              <a:schemeClr val="accent2">
                <a:lumMod val="20000"/>
                <a:lumOff val="80000"/>
                <a:alpha val="22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8000"/>
                <a:lumOff val="92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5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" y="84997"/>
            <a:ext cx="2155874" cy="158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1660" y="660262"/>
            <a:ext cx="444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PIRE Progress Report – Collections and Extractions</a:t>
            </a:r>
            <a:endParaRPr lang="en-US" sz="1600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297" y="998816"/>
            <a:ext cx="444961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27000">
              <a:schemeClr val="accent2">
                <a:lumMod val="20000"/>
                <a:lumOff val="80000"/>
                <a:alpha val="22000"/>
              </a:schemeClr>
            </a:glow>
            <a:outerShdw blurRad="50800" dist="50800" dir="5400000" sx="102000" sy="102000" algn="ctr" rotWithShape="0">
              <a:schemeClr val="bg1">
                <a:alpha val="27000"/>
              </a:schemeClr>
            </a:outerShdw>
            <a:reflection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863" y="1029593"/>
            <a:ext cx="20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Eric Garcia - Jan 23, 2019</a:t>
            </a:r>
          </a:p>
        </p:txBody>
      </p:sp>
    </p:spTree>
    <p:extLst>
      <p:ext uri="{BB962C8B-B14F-4D97-AF65-F5344CB8AC3E}">
        <p14:creationId xmlns:p14="http://schemas.microsoft.com/office/powerpoint/2010/main" val="4397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A7D39C3CC024389CDF245CF983F7D" ma:contentTypeVersion="4" ma:contentTypeDescription="Create a new document." ma:contentTypeScope="" ma:versionID="b7adbad294af5b545e38e524ec1c6229">
  <xsd:schema xmlns:xsd="http://www.w3.org/2001/XMLSchema" xmlns:xs="http://www.w3.org/2001/XMLSchema" xmlns:p="http://schemas.microsoft.com/office/2006/metadata/properties" xmlns:ns2="d913e68c-a3d4-4b80-96c7-e2ce9b0030ca" xmlns:ns3="7ad22d9b-0ada-4a53-9b09-51c1de5b19ed" targetNamespace="http://schemas.microsoft.com/office/2006/metadata/properties" ma:root="true" ma:fieldsID="94fd1be21a5bb752d4c00f696d2c3923" ns2:_="" ns3:_="">
    <xsd:import namespace="d913e68c-a3d4-4b80-96c7-e2ce9b0030ca"/>
    <xsd:import namespace="7ad22d9b-0ada-4a53-9b09-51c1de5b19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3e68c-a3d4-4b80-96c7-e2ce9b0030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2d9b-0ada-4a53-9b09-51c1de5b19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6318-DB2F-4405-BBBB-CEB4391EA2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67506C-4E79-4B03-8D5D-B3BB37125C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05D7C4-CB66-4681-89D2-A8F0AB133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13e68c-a3d4-4b80-96c7-e2ce9b0030ca"/>
    <ds:schemaRef ds:uri="7ad22d9b-0ada-4a53-9b09-51c1de5b1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1396</TotalTime>
  <Words>698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Eric</dc:creator>
  <cp:lastModifiedBy>Bird, Chris</cp:lastModifiedBy>
  <cp:revision>27</cp:revision>
  <cp:lastPrinted>2020-01-06T22:00:29Z</cp:lastPrinted>
  <dcterms:created xsi:type="dcterms:W3CDTF">2019-12-20T16:30:57Z</dcterms:created>
  <dcterms:modified xsi:type="dcterms:W3CDTF">2023-02-22T12:45:57Z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0x010100417A7D39C3CC024389CDF245CF983F7D</vt:lpwstr>
  </property>
</Properties>
</file>