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d10fc1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d10fc1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cd10fc1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cd10fc1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cd10fc1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cd10fc1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cd10fc12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cd10fc12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cd10fc1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cd10fc1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cd10fc1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cd10fc1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cd10fc1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cd10fc1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Cairn Alumni Web Application User Guide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Tyler Carrier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27172" r="26026" t="0"/>
          <a:stretch/>
        </p:blipFill>
        <p:spPr>
          <a:xfrm>
            <a:off x="3082725" y="1468075"/>
            <a:ext cx="4947374" cy="2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1100" y="2610650"/>
            <a:ext cx="19599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Simply input username and password to login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have not yet created an account with us, click the register 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 flipH="1" rot="10800000">
            <a:off x="2087125" y="3777950"/>
            <a:ext cx="34878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2377200" y="2624700"/>
            <a:ext cx="13866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2405500" y="3042225"/>
            <a:ext cx="134430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7000" y="61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Alumni User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4925"/>
            <a:ext cx="3286026" cy="44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103700" y="1740450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Fill out provided fields and click the “Register” button. Your account will be created, and you will be provided with a portal to Cairn Connect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3841700" y="2405500"/>
            <a:ext cx="1818300" cy="23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64825" y="61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75925" y="1588875"/>
            <a:ext cx="18255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will be directed to page where you are able to view or edit your information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the “Edit” button to edit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0778" l="0" r="32939" t="0"/>
          <a:stretch/>
        </p:blipFill>
        <p:spPr>
          <a:xfrm>
            <a:off x="2583100" y="1220900"/>
            <a:ext cx="6560901" cy="392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 flipH="1" rot="10800000">
            <a:off x="1910250" y="3070625"/>
            <a:ext cx="43935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79925" y="58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Profile Info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6568" l="0" r="13666" t="0"/>
          <a:stretch/>
        </p:blipFill>
        <p:spPr>
          <a:xfrm>
            <a:off x="2013125" y="1673725"/>
            <a:ext cx="7130876" cy="34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40550" y="2157875"/>
            <a:ext cx="14361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Fill in information in provided fields and click submit to complete updates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1358400" y="3353525"/>
            <a:ext cx="39762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1989" t="0"/>
          <a:stretch/>
        </p:blipFill>
        <p:spPr>
          <a:xfrm>
            <a:off x="1998950" y="1444075"/>
            <a:ext cx="7145050" cy="369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19325" y="1800988"/>
            <a:ext cx="15849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Visit the Home Page to watch a quick video on Cairn University’s Forward Campaign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the “Find Out More” button to be directed to the Give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1648475" y="1620250"/>
            <a:ext cx="1075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1726300" y="2999775"/>
            <a:ext cx="45564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to Cairn University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9526" t="0"/>
          <a:stretch/>
        </p:blipFill>
        <p:spPr>
          <a:xfrm>
            <a:off x="2126300" y="1369500"/>
            <a:ext cx="7017700" cy="369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91025" y="1846575"/>
            <a:ext cx="17262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the “Give” Button to be directed to Cairn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University’s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donation page where you can learn more about the Forward Movement and make donations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 rot="10800000">
            <a:off x="1789975" y="2848200"/>
            <a:ext cx="43158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Cairn University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4616" l="0" r="507" t="0"/>
          <a:stretch/>
        </p:blipFill>
        <p:spPr>
          <a:xfrm>
            <a:off x="2154625" y="1341200"/>
            <a:ext cx="6989376" cy="38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205175" y="1733375"/>
            <a:ext cx="16980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the “Resources” button to be directed to Cairn University’s  website for a full list of resources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1740450" y="2370125"/>
            <a:ext cx="43722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