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77" d="100"/>
          <a:sy n="77" d="100"/>
        </p:scale>
        <p:origin x="163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809973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is complete.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774748"/>
              </p:ext>
            </p:extLst>
          </p:nvPr>
        </p:nvGraphicFramePr>
        <p:xfrm>
          <a:off x="6019800" y="22860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8-May-19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Tyler Carrier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975398"/>
              </p:ext>
            </p:extLst>
          </p:nvPr>
        </p:nvGraphicFramePr>
        <p:xfrm>
          <a:off x="338183" y="2838450"/>
          <a:ext cx="2932662" cy="23616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3/24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Testing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Remediation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 Support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4/30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Ongoing Support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n/a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443834"/>
              </p:ext>
            </p:extLst>
          </p:nvPr>
        </p:nvGraphicFramePr>
        <p:xfrm>
          <a:off x="3352798" y="1085850"/>
          <a:ext cx="5634488" cy="10253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Search functionality is complete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Edit bug fixed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433555"/>
              </p:ext>
            </p:extLst>
          </p:nvPr>
        </p:nvGraphicFramePr>
        <p:xfrm>
          <a:off x="3352798" y="2433663"/>
          <a:ext cx="5638800" cy="7422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69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Ongoing support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86506"/>
              </p:ext>
            </p:extLst>
          </p:nvPr>
        </p:nvGraphicFramePr>
        <p:xfrm>
          <a:off x="3352800" y="3505200"/>
          <a:ext cx="5711065" cy="97454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0" dirty="0">
                        <a:solidFill>
                          <a:schemeClr val="tx1"/>
                        </a:solidFill>
                        <a:latin typeface="Arial"/>
                        <a:ea typeface="ＭＳ Ｐゴシック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17786"/>
              </p:ext>
            </p:extLst>
          </p:nvPr>
        </p:nvGraphicFramePr>
        <p:xfrm>
          <a:off x="3352800" y="5113020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chemeClr val="bg1"/>
                </a:solidFill>
              </a:rPr>
              <a:t>CairnU</a:t>
            </a:r>
            <a:r>
              <a:rPr lang="en-US" sz="2400" b="1" dirty="0">
                <a:solidFill>
                  <a:schemeClr val="bg1"/>
                </a:solidFill>
              </a:rPr>
              <a:t> Alumni Search Tool</a:t>
            </a:r>
          </a:p>
        </p:txBody>
      </p:sp>
      <p:sp>
        <p:nvSpPr>
          <p:cNvPr id="12" name="Diamond 11"/>
          <p:cNvSpPr/>
          <p:nvPr/>
        </p:nvSpPr>
        <p:spPr bwMode="auto">
          <a:xfrm>
            <a:off x="1820886" y="127643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 flipH="1">
            <a:off x="1563126" y="3894487"/>
            <a:ext cx="135757" cy="169876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15" y="3710940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14" y="3469315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5617" y="410926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25617" y="429768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25617" y="44803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25617" y="472427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5617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25617" y="51737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162</Words>
  <Application>Microsoft Office PowerPoint</Application>
  <PresentationFormat>On-screen Show (4:3)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Ty Carrier</cp:lastModifiedBy>
  <cp:revision>101</cp:revision>
  <dcterms:created xsi:type="dcterms:W3CDTF">2018-09-13T18:13:57Z</dcterms:created>
  <dcterms:modified xsi:type="dcterms:W3CDTF">2019-05-08T00:11:00Z</dcterms:modified>
</cp:coreProperties>
</file>