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 varScale="1">
        <p:scale>
          <a:sx n="115" d="100"/>
          <a:sy n="115" d="100"/>
        </p:scale>
        <p:origin x="22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050124"/>
              </p:ext>
            </p:extLst>
          </p:nvPr>
        </p:nvGraphicFramePr>
        <p:xfrm>
          <a:off x="304800" y="1057275"/>
          <a:ext cx="2943226" cy="181856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35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Difficulty with search results when switching table models. Will get it fixed.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82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029030"/>
              </p:ext>
            </p:extLst>
          </p:nvPr>
        </p:nvGraphicFramePr>
        <p:xfrm>
          <a:off x="6019800" y="228600"/>
          <a:ext cx="2743200" cy="70866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Status as of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1-May-19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</a:t>
                      </a: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Tyler Carrier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488979"/>
              </p:ext>
            </p:extLst>
          </p:nvPr>
        </p:nvGraphicFramePr>
        <p:xfrm>
          <a:off x="338183" y="2838450"/>
          <a:ext cx="2932662" cy="23616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95%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3/24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Testing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90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Remediation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90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and Doc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 Support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4/30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Ongoing Support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n/a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255294"/>
              </p:ext>
            </p:extLst>
          </p:nvPr>
        </p:nvGraphicFramePr>
        <p:xfrm>
          <a:off x="3352798" y="1085850"/>
          <a:ext cx="5634488" cy="102533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4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Made progress towards search</a:t>
                      </a:r>
                      <a:r>
                        <a:rPr lang="en-US" sz="10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functionality</a:t>
                      </a:r>
                      <a:endParaRPr lang="en-US" sz="10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Created</a:t>
                      </a:r>
                      <a:r>
                        <a:rPr lang="en-US" sz="10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user training documentation</a:t>
                      </a:r>
                      <a:endParaRPr lang="en-US" sz="10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480877"/>
              </p:ext>
            </p:extLst>
          </p:nvPr>
        </p:nvGraphicFramePr>
        <p:xfrm>
          <a:off x="3352798" y="2433663"/>
          <a:ext cx="5638800" cy="74224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691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Upcoming Activities (Next Period through  (05/1/2019)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Fix search table bugs</a:t>
                      </a: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Fix edit page bug</a:t>
                      </a: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91280"/>
              </p:ext>
            </p:extLst>
          </p:nvPr>
        </p:nvGraphicFramePr>
        <p:xfrm>
          <a:off x="3352800" y="3505200"/>
          <a:ext cx="5711065" cy="112612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Risks (to </a:t>
                      </a: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be reported to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4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</a:t>
                      </a: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dirty="0" smtClean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Difficulty</a:t>
                      </a:r>
                      <a:r>
                        <a:rPr lang="en-US" sz="1000" kern="0" baseline="0" dirty="0" smtClean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 when switching table models</a:t>
                      </a:r>
                      <a:endParaRPr lang="en-US" sz="1000" kern="0" dirty="0" smtClean="0">
                        <a:solidFill>
                          <a:schemeClr val="tx1"/>
                        </a:solidFill>
                        <a:latin typeface="Arial"/>
                        <a:ea typeface="ＭＳ Ｐゴシック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000" b="0" strike="noStrike" kern="120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igh</a:t>
                      </a: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Fix bug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5/8</a:t>
                      </a:r>
                      <a:endParaRPr lang="en-US" sz="1000" b="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050534"/>
              </p:ext>
            </p:extLst>
          </p:nvPr>
        </p:nvGraphicFramePr>
        <p:xfrm>
          <a:off x="3352800" y="5113020"/>
          <a:ext cx="5715002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Issues (to </a:t>
                      </a: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be reported to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</a:t>
                      </a: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dirty="0" smtClean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Difficulty</a:t>
                      </a:r>
                      <a:r>
                        <a:rPr lang="en-US" sz="1000" kern="0" baseline="0" dirty="0" smtClean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 when switching table models</a:t>
                      </a:r>
                      <a:endParaRPr lang="en-US" sz="1000" kern="0" dirty="0" smtClean="0">
                        <a:solidFill>
                          <a:schemeClr val="tx1"/>
                        </a:solidFill>
                        <a:latin typeface="Arial"/>
                        <a:ea typeface="ＭＳ Ｐゴシック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Fix bug</a:t>
                      </a: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5/8</a:t>
                      </a: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32294" y="160431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 smtClean="0">
                <a:solidFill>
                  <a:schemeClr val="bg1"/>
                </a:solidFill>
              </a:rPr>
              <a:t>CairnU</a:t>
            </a:r>
            <a:r>
              <a:rPr lang="en-US" sz="2400" b="1" dirty="0" smtClean="0">
                <a:solidFill>
                  <a:schemeClr val="bg1"/>
                </a:solidFill>
              </a:rPr>
              <a:t> Alumni Search Tool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Diamond 11"/>
          <p:cNvSpPr/>
          <p:nvPr/>
        </p:nvSpPr>
        <p:spPr bwMode="auto">
          <a:xfrm>
            <a:off x="2362200" y="1276434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 flipH="1">
            <a:off x="1563126" y="3894487"/>
            <a:ext cx="135757" cy="169876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15" y="3710940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14" y="3469315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525617" y="410926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525617" y="429768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525617" y="44803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525617" y="472427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525617" y="49756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525617" y="517373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212</Words>
  <Application>Microsoft Office PowerPoint</Application>
  <PresentationFormat>On-screen Show (4:3)</PresentationFormat>
  <Paragraphs>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Wingdings</vt:lpstr>
      <vt:lpstr>ヒラギノ角ゴ Pro W3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Tyler S. Carrier</cp:lastModifiedBy>
  <cp:revision>98</cp:revision>
  <dcterms:created xsi:type="dcterms:W3CDTF">2018-09-13T18:13:57Z</dcterms:created>
  <dcterms:modified xsi:type="dcterms:W3CDTF">2019-05-01T23:05:29Z</dcterms:modified>
</cp:coreProperties>
</file>