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55914fc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55914fc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55914fc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55914fc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55914fc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55914fc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55914fc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55914fc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55914fc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55914fc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55914fc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55914fc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55914fc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55914fc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55914fc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55914fc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55914fc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55914fc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55914fc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55914fc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55914fc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55914fc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55914fc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55914fc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Cairn Alumni Search Mockup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Tyler Carrier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46925" y="-2025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Account Verified Page</a:t>
            </a:r>
            <a:endParaRPr sz="20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13" y="650300"/>
            <a:ext cx="6630581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146925" y="-2025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Alumni Profile Page</a:t>
            </a:r>
            <a:endParaRPr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46" y="565150"/>
            <a:ext cx="6764545" cy="43598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146925" y="-2025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Alumni Edit Page</a:t>
            </a:r>
            <a:endParaRPr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10" y="696544"/>
            <a:ext cx="6899627" cy="44469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146925" y="-2025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Successful Submission Page</a:t>
            </a:r>
            <a:endParaRPr sz="2000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13" y="751175"/>
            <a:ext cx="6630581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34625" y="2318825"/>
            <a:ext cx="37302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Desktop Application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46925" y="-2025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Faculty Login Page</a:t>
            </a:r>
            <a:endParaRPr sz="20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50" y="695150"/>
            <a:ext cx="7107099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46925" y="-2025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Faculty Registration/Validation Page</a:t>
            </a:r>
            <a:endParaRPr sz="20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325" y="627900"/>
            <a:ext cx="7107099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146925" y="-2025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Home Page</a:t>
            </a:r>
            <a:endParaRPr sz="20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450" y="616700"/>
            <a:ext cx="7107099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46925" y="-2025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Home Page (results)</a:t>
            </a:r>
            <a:endParaRPr sz="20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450" y="706350"/>
            <a:ext cx="7107099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634625" y="2318825"/>
            <a:ext cx="48510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Web-based Application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146925" y="-2025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Alumni Login Page</a:t>
            </a:r>
            <a:endParaRPr sz="20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13" y="565150"/>
            <a:ext cx="6630581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146925" y="-2025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Alumni Registration/Validation Page</a:t>
            </a:r>
            <a:endParaRPr sz="20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750" y="695125"/>
            <a:ext cx="6630581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Material</vt:lpstr>
      <vt:lpstr>Cairn Alumni Search Mockup</vt:lpstr>
      <vt:lpstr>Desktop Application</vt:lpstr>
      <vt:lpstr>Faculty Login Page</vt:lpstr>
      <vt:lpstr>Faculty Registration/Validation Page</vt:lpstr>
      <vt:lpstr>Home Page</vt:lpstr>
      <vt:lpstr>Home Page (results)</vt:lpstr>
      <vt:lpstr>Web-based Application</vt:lpstr>
      <vt:lpstr>Alumni Login Page</vt:lpstr>
      <vt:lpstr>Alumni Registration/Validation Page</vt:lpstr>
      <vt:lpstr>Account Verified Page</vt:lpstr>
      <vt:lpstr>Alumni Profile Page</vt:lpstr>
      <vt:lpstr>Alumni Edit Page</vt:lpstr>
      <vt:lpstr>Successful Submission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Cairn Alumni Search Mockup</dc:title>
  <cp:lastModifiedBy>Tyler S. Carrier</cp:lastModifiedBy>
  <cp:revision>2</cp:revision>
  <dcterms:modified xsi:type="dcterms:W3CDTF">2019-02-27T19:09:40Z</dcterms:modified>
</cp:coreProperties>
</file>