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74" d="100"/>
          <a:sy n="74" d="100"/>
        </p:scale>
        <p:origin x="171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720781"/>
              </p:ext>
            </p:extLst>
          </p:nvPr>
        </p:nvGraphicFramePr>
        <p:xfrm>
          <a:off x="304800" y="1057275"/>
          <a:ext cx="2943226" cy="190505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is running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smoothly. Have been having hard time with switch from Eclipse to NetBeans. I have been putting my main focus on the web application. Once that is completed, I will move to finishing desktop application afterwards.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575997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Status as of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20-Mar-19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</a:t>
                      </a: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</a:t>
                      </a: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Tyler Carrier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5033"/>
              </p:ext>
            </p:extLst>
          </p:nvPr>
        </p:nvGraphicFramePr>
        <p:xfrm>
          <a:off x="338183" y="2838450"/>
          <a:ext cx="2932662" cy="23616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55%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Testing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4/6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Remediation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 Support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4/30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Ongoing Support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53195"/>
              </p:ext>
            </p:extLst>
          </p:nvPr>
        </p:nvGraphicFramePr>
        <p:xfrm>
          <a:off x="3352798" y="1085850"/>
          <a:ext cx="5634488" cy="10000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Created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basic pages for all pages on web application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Successfully created login/registry pages with database cooperation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Completed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the following pages: Contact Page, Register Page, Login Page, Successful Submission Page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17832"/>
              </p:ext>
            </p:extLst>
          </p:nvPr>
        </p:nvGraphicFramePr>
        <p:xfrm>
          <a:off x="3352800" y="2133600"/>
          <a:ext cx="5638800" cy="11978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Upcoming Activities (Next Period through  (03/13/2019)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Create basic homepage will include basic information (change)</a:t>
                      </a: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Populate profile page based on </a:t>
                      </a:r>
                      <a:r>
                        <a:rPr lang="en-US" sz="1000" b="0" kern="1200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session</a:t>
                      </a: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Finalize minor details (smoothing, format, and prepared statements for queries)</a:t>
                      </a: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591760"/>
              </p:ext>
            </p:extLst>
          </p:nvPr>
        </p:nvGraphicFramePr>
        <p:xfrm>
          <a:off x="3352800" y="3505200"/>
          <a:ext cx="5711065" cy="97454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Risks (to 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be reported to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 smtClean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845500"/>
              </p:ext>
            </p:extLst>
          </p:nvPr>
        </p:nvGraphicFramePr>
        <p:xfrm>
          <a:off x="3352800" y="5113020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Issues (to 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be reported to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solidFill>
                  <a:schemeClr val="bg1"/>
                </a:solidFill>
              </a:rPr>
              <a:t>CairnU</a:t>
            </a:r>
            <a:r>
              <a:rPr lang="en-US" sz="2400" b="1" dirty="0" smtClean="0">
                <a:solidFill>
                  <a:schemeClr val="bg1"/>
                </a:solidFill>
              </a:rPr>
              <a:t> Alumni Search Tool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 bwMode="auto">
          <a:xfrm>
            <a:off x="2209800" y="129474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585435" y="392560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15" y="3710940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84" y="3506134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5617" y="410926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25617" y="42976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25617" y="44803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25617" y="472427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279</Words>
  <Application>Microsoft Office PowerPoint</Application>
  <PresentationFormat>On-screen Show (4:3)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Tyler S. Carrier</cp:lastModifiedBy>
  <cp:revision>84</cp:revision>
  <dcterms:created xsi:type="dcterms:W3CDTF">2018-09-13T18:13:57Z</dcterms:created>
  <dcterms:modified xsi:type="dcterms:W3CDTF">2019-03-20T19:41:36Z</dcterms:modified>
</cp:coreProperties>
</file>