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74" d="100"/>
          <a:sy n="74" d="100"/>
        </p:scale>
        <p:origin x="171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33316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is running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smoothly. Web Application is nearly finished.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879042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Status as of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27-Mar-19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</a:t>
                      </a: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Tyler Carrier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89195"/>
              </p:ext>
            </p:extLst>
          </p:nvPr>
        </p:nvGraphicFramePr>
        <p:xfrm>
          <a:off x="338183" y="2838450"/>
          <a:ext cx="2932662" cy="23616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70%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3/24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Testing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4/6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Remediation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 Support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4/30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Ongoing Support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519868"/>
              </p:ext>
            </p:extLst>
          </p:nvPr>
        </p:nvGraphicFramePr>
        <p:xfrm>
          <a:off x="3352798" y="1085850"/>
          <a:ext cx="5634488" cy="10000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Account Page, Contact Page, and Give Page are now completed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Profile Page is successfully populated with database info from user session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Website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layout is mostly finished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460268"/>
              </p:ext>
            </p:extLst>
          </p:nvPr>
        </p:nvGraphicFramePr>
        <p:xfrm>
          <a:off x="3352800" y="2133600"/>
          <a:ext cx="5638800" cy="13502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Upcoming Activities (Next Period through  (04/3/2019)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Finishing touches on web app (populate home page, add logout functionality, smooth layout of profile information</a:t>
                      </a: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Finish creating desktop application</a:t>
                      </a: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591760"/>
              </p:ext>
            </p:extLst>
          </p:nvPr>
        </p:nvGraphicFramePr>
        <p:xfrm>
          <a:off x="3352800" y="3505200"/>
          <a:ext cx="5711065" cy="97454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Risks (to 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be reported to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 smtClean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845500"/>
              </p:ext>
            </p:extLst>
          </p:nvPr>
        </p:nvGraphicFramePr>
        <p:xfrm>
          <a:off x="3352800" y="5113020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Issues (to 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be reported to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solidFill>
                  <a:schemeClr val="bg1"/>
                </a:solidFill>
              </a:rPr>
              <a:t>CairnU</a:t>
            </a:r>
            <a:r>
              <a:rPr lang="en-US" sz="2400" b="1" dirty="0" smtClean="0">
                <a:solidFill>
                  <a:schemeClr val="bg1"/>
                </a:solidFill>
              </a:rPr>
              <a:t> Alumni Search Tool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 bwMode="auto">
          <a:xfrm>
            <a:off x="1981200" y="130189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 flipH="1">
            <a:off x="1525617" y="3925606"/>
            <a:ext cx="135757" cy="169876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15" y="3710940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14" y="3469315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5617" y="410926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25617" y="429768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25617" y="44803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25617" y="472427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5617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25617" y="51737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234</Words>
  <Application>Microsoft Office PowerPoint</Application>
  <PresentationFormat>On-screen Show (4:3)</PresentationFormat>
  <Paragraphs>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Tyler S. Carrier</cp:lastModifiedBy>
  <cp:revision>88</cp:revision>
  <dcterms:created xsi:type="dcterms:W3CDTF">2018-09-13T18:13:57Z</dcterms:created>
  <dcterms:modified xsi:type="dcterms:W3CDTF">2019-03-27T21:38:38Z</dcterms:modified>
</cp:coreProperties>
</file>